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17881600" cy="10058400"/>
  <p:notesSz cx="9372600"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0" userDrawn="1">
          <p15:clr>
            <a:srgbClr val="A4A3A4"/>
          </p15:clr>
        </p15:guide>
        <p15:guide id="2" pos="1491" userDrawn="1">
          <p15:clr>
            <a:srgbClr val="A4A3A4"/>
          </p15:clr>
        </p15:guide>
        <p15:guide id="3" pos="2616" userDrawn="1">
          <p15:clr>
            <a:srgbClr val="A4A3A4"/>
          </p15:clr>
        </p15:guide>
        <p15:guide id="4" orient="horz" pos="6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6666FF"/>
    <a:srgbClr val="CCFF99"/>
    <a:srgbClr val="0066FF"/>
    <a:srgbClr val="66FFFF"/>
    <a:srgbClr val="FF696D"/>
    <a:srgbClr val="FFFFFF"/>
    <a:srgbClr val="EB8C00"/>
    <a:srgbClr val="FFB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94660"/>
  </p:normalViewPr>
  <p:slideViewPr>
    <p:cSldViewPr snapToGrid="0">
      <p:cViewPr varScale="1">
        <p:scale>
          <a:sx n="53" d="100"/>
          <a:sy n="53" d="100"/>
        </p:scale>
        <p:origin x="306" y="90"/>
      </p:cViewPr>
      <p:guideLst>
        <p:guide orient="horz" pos="5880"/>
        <p:guide pos="1491"/>
        <p:guide pos="2616"/>
        <p:guide orient="horz" pos="6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2309" cy="354573"/>
          </a:xfrm>
          <a:prstGeom prst="rect">
            <a:avLst/>
          </a:prstGeom>
        </p:spPr>
        <p:txBody>
          <a:bodyPr vert="horz" lIns="92290" tIns="46145" rIns="92290" bIns="46145" rtlCol="0"/>
          <a:lstStyle>
            <a:lvl1pPr algn="l">
              <a:defRPr sz="1200"/>
            </a:lvl1pPr>
          </a:lstStyle>
          <a:p>
            <a:endParaRPr lang="en-US"/>
          </a:p>
        </p:txBody>
      </p:sp>
      <p:sp>
        <p:nvSpPr>
          <p:cNvPr id="3" name="Date Placeholder 2"/>
          <p:cNvSpPr>
            <a:spLocks noGrp="1"/>
          </p:cNvSpPr>
          <p:nvPr>
            <p:ph type="dt" sz="quarter" idx="1"/>
          </p:nvPr>
        </p:nvSpPr>
        <p:spPr>
          <a:xfrm>
            <a:off x="5308170" y="0"/>
            <a:ext cx="4062309" cy="354573"/>
          </a:xfrm>
          <a:prstGeom prst="rect">
            <a:avLst/>
          </a:prstGeom>
        </p:spPr>
        <p:txBody>
          <a:bodyPr vert="horz" lIns="92290" tIns="46145" rIns="92290" bIns="46145" rtlCol="0"/>
          <a:lstStyle>
            <a:lvl1pPr algn="r">
              <a:defRPr sz="1200"/>
            </a:lvl1pPr>
          </a:lstStyle>
          <a:p>
            <a:fld id="{3F995ED2-8056-40F1-8D55-8178851BBFD6}" type="datetimeFigureOut">
              <a:rPr lang="en-US" smtClean="0"/>
              <a:t>1/12/2018</a:t>
            </a:fld>
            <a:endParaRPr lang="en-US"/>
          </a:p>
        </p:txBody>
      </p:sp>
      <p:sp>
        <p:nvSpPr>
          <p:cNvPr id="4" name="Footer Placeholder 3"/>
          <p:cNvSpPr>
            <a:spLocks noGrp="1"/>
          </p:cNvSpPr>
          <p:nvPr>
            <p:ph type="ftr" sz="quarter" idx="2"/>
          </p:nvPr>
        </p:nvSpPr>
        <p:spPr>
          <a:xfrm>
            <a:off x="0" y="6730818"/>
            <a:ext cx="4062309" cy="354573"/>
          </a:xfrm>
          <a:prstGeom prst="rect">
            <a:avLst/>
          </a:prstGeom>
        </p:spPr>
        <p:txBody>
          <a:bodyPr vert="horz" lIns="92290" tIns="46145" rIns="92290" bIns="46145" rtlCol="0" anchor="b"/>
          <a:lstStyle>
            <a:lvl1pPr algn="l">
              <a:defRPr sz="1200"/>
            </a:lvl1pPr>
          </a:lstStyle>
          <a:p>
            <a:endParaRPr lang="en-US"/>
          </a:p>
        </p:txBody>
      </p:sp>
      <p:sp>
        <p:nvSpPr>
          <p:cNvPr id="5" name="Slide Number Placeholder 4"/>
          <p:cNvSpPr>
            <a:spLocks noGrp="1"/>
          </p:cNvSpPr>
          <p:nvPr>
            <p:ph type="sldNum" sz="quarter" idx="3"/>
          </p:nvPr>
        </p:nvSpPr>
        <p:spPr>
          <a:xfrm>
            <a:off x="5308170" y="6730818"/>
            <a:ext cx="4062309" cy="354573"/>
          </a:xfrm>
          <a:prstGeom prst="rect">
            <a:avLst/>
          </a:prstGeom>
        </p:spPr>
        <p:txBody>
          <a:bodyPr vert="horz" lIns="92290" tIns="46145" rIns="92290" bIns="46145" rtlCol="0" anchor="b"/>
          <a:lstStyle>
            <a:lvl1pPr algn="r">
              <a:defRPr sz="1200"/>
            </a:lvl1pPr>
          </a:lstStyle>
          <a:p>
            <a:fld id="{568260FF-3936-4586-AEA5-422B913A9C37}" type="slidenum">
              <a:rPr lang="en-US" smtClean="0"/>
              <a:t>‹#›</a:t>
            </a:fld>
            <a:endParaRPr lang="en-US"/>
          </a:p>
        </p:txBody>
      </p:sp>
    </p:spTree>
    <p:extLst>
      <p:ext uri="{BB962C8B-B14F-4D97-AF65-F5344CB8AC3E}">
        <p14:creationId xmlns:p14="http://schemas.microsoft.com/office/powerpoint/2010/main" val="2024926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0620" cy="3552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309882" y="0"/>
            <a:ext cx="4060620" cy="355290"/>
          </a:xfrm>
          <a:prstGeom prst="rect">
            <a:avLst/>
          </a:prstGeom>
        </p:spPr>
        <p:txBody>
          <a:bodyPr vert="horz" lIns="91440" tIns="45720" rIns="91440" bIns="45720" rtlCol="0"/>
          <a:lstStyle>
            <a:lvl1pPr algn="r">
              <a:defRPr sz="1200"/>
            </a:lvl1pPr>
          </a:lstStyle>
          <a:p>
            <a:fld id="{E8C96229-B530-4512-A09A-46A1EE1FBBF1}" type="datetimeFigureOut">
              <a:rPr lang="en-US" smtClean="0"/>
              <a:t>1/12/2018</a:t>
            </a:fld>
            <a:endParaRPr lang="en-US"/>
          </a:p>
        </p:txBody>
      </p:sp>
      <p:sp>
        <p:nvSpPr>
          <p:cNvPr id="4" name="Slide Image Placeholder 3"/>
          <p:cNvSpPr>
            <a:spLocks noGrp="1" noRot="1" noChangeAspect="1"/>
          </p:cNvSpPr>
          <p:nvPr>
            <p:ph type="sldImg" idx="2"/>
          </p:nvPr>
        </p:nvSpPr>
        <p:spPr>
          <a:xfrm>
            <a:off x="2560638" y="885825"/>
            <a:ext cx="4251325" cy="23923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6420" y="3410067"/>
            <a:ext cx="7499760" cy="279070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31310"/>
            <a:ext cx="4060620" cy="3552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309882" y="6731310"/>
            <a:ext cx="4060620" cy="355290"/>
          </a:xfrm>
          <a:prstGeom prst="rect">
            <a:avLst/>
          </a:prstGeom>
        </p:spPr>
        <p:txBody>
          <a:bodyPr vert="horz" lIns="91440" tIns="45720" rIns="91440" bIns="45720" rtlCol="0" anchor="b"/>
          <a:lstStyle>
            <a:lvl1pPr algn="r">
              <a:defRPr sz="1200"/>
            </a:lvl1pPr>
          </a:lstStyle>
          <a:p>
            <a:fld id="{063D10DB-3835-4700-9D14-C874E77852DE}" type="slidenum">
              <a:rPr lang="en-US" smtClean="0"/>
              <a:t>‹#›</a:t>
            </a:fld>
            <a:endParaRPr lang="en-US"/>
          </a:p>
        </p:txBody>
      </p:sp>
    </p:spTree>
    <p:extLst>
      <p:ext uri="{BB962C8B-B14F-4D97-AF65-F5344CB8AC3E}">
        <p14:creationId xmlns:p14="http://schemas.microsoft.com/office/powerpoint/2010/main" val="39589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1043094" y="2570480"/>
            <a:ext cx="15795413" cy="648208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sp>
        <p:nvSpPr>
          <p:cNvPr id="32"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cxnSp>
        <p:nvCxnSpPr>
          <p:cNvPr id="15" name="Shape 14"/>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0"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Tree>
    <p:extLst>
      <p:ext uri="{BB962C8B-B14F-4D97-AF65-F5344CB8AC3E}">
        <p14:creationId xmlns:p14="http://schemas.microsoft.com/office/powerpoint/2010/main" val="188366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8"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7"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355851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lvl1pPr>
              <a:lnSpc>
                <a:spcPct val="100000"/>
              </a:lnSpc>
              <a:defRPr baseline="0">
                <a:solidFill>
                  <a:schemeClr val="tx1"/>
                </a:solidFill>
              </a:defRPr>
            </a:lvl1pPr>
          </a:lstStyle>
          <a:p>
            <a:r>
              <a:rPr lang="en-US" noProof="0"/>
              <a:t>Click to edit Master title style</a:t>
            </a:r>
            <a:endParaRPr lang="en-GB" noProof="0"/>
          </a:p>
        </p:txBody>
      </p:sp>
      <p:cxnSp>
        <p:nvCxnSpPr>
          <p:cNvPr id="11" name="Shape 10"/>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sp>
        <p:nvSpPr>
          <p:cNvPr id="15" name="Content Placeholder 26"/>
          <p:cNvSpPr>
            <a:spLocks noGrp="1"/>
          </p:cNvSpPr>
          <p:nvPr>
            <p:ph sz="quarter" idx="15"/>
          </p:nvPr>
        </p:nvSpPr>
        <p:spPr>
          <a:xfrm>
            <a:off x="1043094" y="2570480"/>
            <a:ext cx="15795413" cy="6482080"/>
          </a:xfrm>
        </p:spPr>
        <p:txBody>
          <a:bodyPr/>
          <a:lstStyle>
            <a:lvl1pPr>
              <a:defRPr sz="2720" baseline="0">
                <a:solidFill>
                  <a:schemeClr val="tx2"/>
                </a:solidFill>
              </a:defRPr>
            </a:lvl1pPr>
            <a:lvl2pPr>
              <a:buClr>
                <a:schemeClr val="tx2"/>
              </a:buClr>
              <a:defRPr sz="2720">
                <a:solidFill>
                  <a:schemeClr val="tx2"/>
                </a:solidFill>
              </a:defRPr>
            </a:lvl2pPr>
            <a:lvl3pPr>
              <a:buClr>
                <a:schemeClr val="tx2"/>
              </a:buClr>
              <a:defRPr sz="2720">
                <a:solidFill>
                  <a:schemeClr val="tx2"/>
                </a:solidFill>
              </a:defRPr>
            </a:lvl3pPr>
            <a:lvl4pPr>
              <a:buClr>
                <a:schemeClr val="tx2"/>
              </a:buClr>
              <a:defRPr sz="2720">
                <a:solidFill>
                  <a:schemeClr val="tx2"/>
                </a:solidFill>
              </a:defRPr>
            </a:lvl4pPr>
            <a:lvl5pPr>
              <a:buClr>
                <a:schemeClr val="tx2"/>
              </a:buClr>
              <a:defRPr sz="2720">
                <a:solidFill>
                  <a:schemeClr val="tx2"/>
                </a:solidFill>
              </a:defRPr>
            </a:lvl5pPr>
            <a:lvl6pPr>
              <a:buClr>
                <a:schemeClr val="tx2"/>
              </a:buClr>
              <a:defRPr sz="2720" baseline="0">
                <a:solidFill>
                  <a:schemeClr val="tx2"/>
                </a:solidFill>
              </a:defRPr>
            </a:lvl6pPr>
            <a:lvl7pPr>
              <a:buClr>
                <a:schemeClr val="tx2"/>
              </a:buClr>
              <a:buAutoNum type="alphaLcPeriod"/>
              <a:defRPr sz="2720" baseline="0">
                <a:solidFill>
                  <a:schemeClr val="tx2"/>
                </a:solidFill>
              </a:defRPr>
            </a:lvl7pPr>
            <a:lvl8pPr>
              <a:buClr>
                <a:schemeClr val="tx2"/>
              </a:buClr>
              <a:buNone/>
              <a:defRPr sz="2720">
                <a:solidFill>
                  <a:schemeClr val="tx2"/>
                </a:solidFill>
              </a:defRPr>
            </a:lvl8pPr>
            <a:lvl9pPr>
              <a:defRPr sz="272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6"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9"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44276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lvl1pPr>
              <a:lnSpc>
                <a:spcPct val="100000"/>
              </a:lnSpc>
              <a:defRPr baseline="0">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a:xfrm>
            <a:off x="1043094" y="2570480"/>
            <a:ext cx="15795413" cy="6482080"/>
          </a:xfrm>
        </p:spPr>
        <p:txBody>
          <a:bodyPr>
            <a:noAutofit/>
          </a:bodyPr>
          <a:lstStyle>
            <a:lvl1pPr>
              <a:lnSpc>
                <a:spcPts val="3060"/>
              </a:lnSpc>
              <a:spcBef>
                <a:spcPts val="0"/>
              </a:spcBef>
              <a:spcAft>
                <a:spcPts val="510"/>
              </a:spcAft>
              <a:defRPr sz="2720" baseline="0">
                <a:solidFill>
                  <a:schemeClr val="bg1"/>
                </a:solidFill>
              </a:defRPr>
            </a:lvl1pPr>
            <a:lvl2pPr marL="377825" indent="-223996">
              <a:lnSpc>
                <a:spcPts val="3060"/>
              </a:lnSpc>
              <a:spcBef>
                <a:spcPts val="0"/>
              </a:spcBef>
              <a:spcAft>
                <a:spcPts val="510"/>
              </a:spcAft>
              <a:buClr>
                <a:schemeClr val="bg1"/>
              </a:buClr>
              <a:defRPr sz="2720">
                <a:solidFill>
                  <a:schemeClr val="bg1"/>
                </a:solidFill>
              </a:defRPr>
            </a:lvl2pPr>
            <a:lvl3pPr marL="607219" indent="-226695">
              <a:lnSpc>
                <a:spcPts val="3060"/>
              </a:lnSpc>
              <a:spcBef>
                <a:spcPts val="0"/>
              </a:spcBef>
              <a:spcAft>
                <a:spcPts val="510"/>
              </a:spcAft>
              <a:buClr>
                <a:schemeClr val="bg1"/>
              </a:buClr>
              <a:defRPr sz="2720">
                <a:solidFill>
                  <a:schemeClr val="bg1"/>
                </a:solidFill>
              </a:defRPr>
            </a:lvl3pPr>
            <a:lvl4pPr marL="836613" indent="-226695">
              <a:lnSpc>
                <a:spcPts val="3060"/>
              </a:lnSpc>
              <a:spcBef>
                <a:spcPts val="0"/>
              </a:spcBef>
              <a:spcAft>
                <a:spcPts val="510"/>
              </a:spcAft>
              <a:buClr>
                <a:schemeClr val="bg1"/>
              </a:buClr>
              <a:defRPr sz="2720">
                <a:solidFill>
                  <a:schemeClr val="bg1"/>
                </a:solidFill>
              </a:defRPr>
            </a:lvl4pPr>
            <a:lvl5pPr marL="1140222" indent="-226695">
              <a:lnSpc>
                <a:spcPts val="3060"/>
              </a:lnSpc>
              <a:spcBef>
                <a:spcPts val="0"/>
              </a:spcBef>
              <a:spcAft>
                <a:spcPts val="510"/>
              </a:spcAft>
              <a:buClr>
                <a:schemeClr val="bg1"/>
              </a:buClr>
              <a:defRPr sz="2720">
                <a:solidFill>
                  <a:schemeClr val="bg1"/>
                </a:solidFill>
              </a:defRPr>
            </a:lvl5pPr>
            <a:lvl6pPr marL="1369616" indent="-230744">
              <a:lnSpc>
                <a:spcPts val="3060"/>
              </a:lnSpc>
              <a:spcBef>
                <a:spcPts val="0"/>
              </a:spcBef>
              <a:spcAft>
                <a:spcPts val="51"/>
              </a:spcAft>
              <a:buClr>
                <a:schemeClr val="bg1"/>
              </a:buClr>
              <a:buFont typeface="Arial" pitchFamily="34" charset="0"/>
              <a:buNone/>
              <a:defRPr sz="2380">
                <a:solidFill>
                  <a:schemeClr val="bg1"/>
                </a:solidFill>
              </a:defRPr>
            </a:lvl6pPr>
            <a:lvl7pPr>
              <a:defRPr sz="2380">
                <a:solidFill>
                  <a:schemeClr val="bg1"/>
                </a:solidFill>
              </a:defRPr>
            </a:lvl7pPr>
            <a:lvl8pPr>
              <a:lnSpc>
                <a:spcPts val="3060"/>
              </a:lnSpc>
              <a:defRPr sz="2380">
                <a:solidFill>
                  <a:schemeClr val="bg1"/>
                </a:solidFill>
              </a:defRPr>
            </a:lvl8pPr>
            <a:lvl9pPr>
              <a:defRPr sz="238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bg1"/>
                </a:solidFill>
                <a:latin typeface="Arial" pitchFamily="34" charset="0"/>
                <a:cs typeface="Arial" pitchFamily="34" charset="0"/>
              </a:defRPr>
            </a:lvl1pPr>
          </a:lstStyle>
          <a:p>
            <a:endParaRPr lang="en-US"/>
          </a:p>
        </p:txBody>
      </p:sp>
      <p:cxnSp>
        <p:nvCxnSpPr>
          <p:cNvPr id="11" name="Shape 10"/>
          <p:cNvCxnSpPr/>
          <p:nvPr/>
        </p:nvCxnSpPr>
        <p:spPr>
          <a:xfrm rot="5400000" flipH="1" flipV="1">
            <a:off x="8680029" y="-7040880"/>
            <a:ext cx="223519" cy="1609344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bg1"/>
                </a:solidFill>
                <a:latin typeface="Arial" pitchFamily="34" charset="0"/>
                <a:cs typeface="Arial" pitchFamily="34" charset="0"/>
              </a:defRPr>
            </a:lvl1pPr>
          </a:lstStyle>
          <a:p>
            <a:fld id="{D58D4297-46D6-4685-83B0-58934749CA11}" type="slidenum">
              <a:rPr lang="en-US" smtClean="0"/>
              <a:t>‹#›</a:t>
            </a:fld>
            <a:endParaRPr lang="en-US"/>
          </a:p>
        </p:txBody>
      </p:sp>
      <p:sp>
        <p:nvSpPr>
          <p:cNvPr id="10"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bg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2"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solidFill>
                  <a:schemeClr val="bg1"/>
                </a:solidFill>
                <a:latin typeface="Arial" pitchFamily="34" charset="0"/>
                <a:cs typeface="Arial" pitchFamily="34" charset="0"/>
              </a:rPr>
              <a:t>Accordo</a:t>
            </a:r>
            <a:r>
              <a:rPr lang="en-GB" sz="850" noProof="0" dirty="0">
                <a:solidFill>
                  <a:schemeClr val="bg1"/>
                </a:solidFill>
                <a:latin typeface="Arial" pitchFamily="34" charset="0"/>
                <a:cs typeface="Arial" pitchFamily="34" charset="0"/>
              </a:rPr>
              <a:t> Solutions</a:t>
            </a:r>
          </a:p>
        </p:txBody>
      </p:sp>
    </p:spTree>
    <p:extLst>
      <p:ext uri="{BB962C8B-B14F-4D97-AF65-F5344CB8AC3E}">
        <p14:creationId xmlns:p14="http://schemas.microsoft.com/office/powerpoint/2010/main" val="2439973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043094" y="1005842"/>
            <a:ext cx="15795413" cy="1564639"/>
          </a:xfrm>
        </p:spPr>
        <p:txBody>
          <a:bodyPr anchor="t" anchorCtr="0">
            <a:noAutofit/>
          </a:bodyPr>
          <a:lstStyle>
            <a:lvl1pPr>
              <a:lnSpc>
                <a:spcPct val="90000"/>
              </a:lnSpc>
              <a:defRPr sz="2720">
                <a:solidFill>
                  <a:schemeClr val="tx1"/>
                </a:solidFill>
              </a:defRPr>
            </a:lvl1pPr>
          </a:lstStyle>
          <a:p>
            <a:r>
              <a:rPr lang="en-US" noProof="0"/>
              <a:t>Click to edit Master title style</a:t>
            </a:r>
            <a:endParaRPr lang="en-GB" noProof="0"/>
          </a:p>
        </p:txBody>
      </p:sp>
      <p:sp>
        <p:nvSpPr>
          <p:cNvPr id="58" name="Subtitle 2"/>
          <p:cNvSpPr>
            <a:spLocks noGrp="1"/>
          </p:cNvSpPr>
          <p:nvPr>
            <p:ph type="subTitle" idx="1"/>
          </p:nvPr>
        </p:nvSpPr>
        <p:spPr bwMode="black">
          <a:xfrm>
            <a:off x="1043094" y="2794003"/>
            <a:ext cx="15795413" cy="2011679"/>
          </a:xfrm>
        </p:spPr>
        <p:txBody>
          <a:bodyPr>
            <a:noAutofit/>
          </a:bodyPr>
          <a:lstStyle>
            <a:lvl1pPr marL="0" indent="0" algn="l">
              <a:lnSpc>
                <a:spcPct val="90000"/>
              </a:lnSpc>
              <a:buNone/>
              <a:defRPr sz="2720">
                <a:solidFill>
                  <a:schemeClr val="tx1"/>
                </a:solidFill>
              </a:defRPr>
            </a:lvl1pPr>
            <a:lvl2pPr marL="388620" indent="0" algn="ctr">
              <a:buNone/>
              <a:defRPr>
                <a:solidFill>
                  <a:schemeClr val="tx1">
                    <a:tint val="75000"/>
                  </a:schemeClr>
                </a:solidFill>
              </a:defRPr>
            </a:lvl2pPr>
            <a:lvl3pPr marL="777240" indent="0" algn="ctr">
              <a:buNone/>
              <a:defRPr>
                <a:solidFill>
                  <a:schemeClr val="tx1">
                    <a:tint val="75000"/>
                  </a:schemeClr>
                </a:solidFill>
              </a:defRPr>
            </a:lvl3pPr>
            <a:lvl4pPr marL="1165860" indent="0" algn="ctr">
              <a:buNone/>
              <a:defRPr>
                <a:solidFill>
                  <a:schemeClr val="tx1">
                    <a:tint val="75000"/>
                  </a:schemeClr>
                </a:solidFill>
              </a:defRPr>
            </a:lvl4pPr>
            <a:lvl5pPr marL="1554480" indent="0" algn="ctr">
              <a:buNone/>
              <a:defRPr>
                <a:solidFill>
                  <a:schemeClr val="tx1">
                    <a:tint val="75000"/>
                  </a:schemeClr>
                </a:solidFill>
              </a:defRPr>
            </a:lvl5pPr>
            <a:lvl6pPr marL="1943100" indent="0" algn="ctr">
              <a:buNone/>
              <a:defRPr>
                <a:solidFill>
                  <a:schemeClr val="tx1">
                    <a:tint val="75000"/>
                  </a:schemeClr>
                </a:solidFill>
              </a:defRPr>
            </a:lvl6pPr>
            <a:lvl7pPr marL="2331720" indent="0" algn="ctr">
              <a:buNone/>
              <a:defRPr>
                <a:solidFill>
                  <a:schemeClr val="tx1">
                    <a:tint val="75000"/>
                  </a:schemeClr>
                </a:solidFill>
              </a:defRPr>
            </a:lvl7pPr>
            <a:lvl8pPr marL="2720340" indent="0" algn="ctr">
              <a:buNone/>
              <a:defRPr>
                <a:solidFill>
                  <a:schemeClr val="tx1">
                    <a:tint val="75000"/>
                  </a:schemeClr>
                </a:solidFill>
              </a:defRPr>
            </a:lvl8pPr>
            <a:lvl9pPr marL="3108960" indent="0" algn="ctr">
              <a:buNone/>
              <a:defRPr>
                <a:solidFill>
                  <a:schemeClr val="tx1">
                    <a:tint val="75000"/>
                  </a:schemeClr>
                </a:solidFill>
              </a:defRPr>
            </a:lvl9pPr>
          </a:lstStyle>
          <a:p>
            <a:r>
              <a:rPr lang="en-US" noProof="0"/>
              <a:t>Click to edit Master subtitle style</a:t>
            </a:r>
            <a:endParaRPr lang="en-GB" noProof="0"/>
          </a:p>
        </p:txBody>
      </p:sp>
      <p:sp>
        <p:nvSpPr>
          <p:cNvPr id="33"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12" name="Shape 11"/>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0"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1"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3579492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lvl1pPr>
              <a:defRPr sz="272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1043093" y="8605520"/>
            <a:ext cx="9387840" cy="1117600"/>
          </a:xfrm>
        </p:spPr>
        <p:txBody>
          <a:bodyPr anchor="b"/>
          <a:lstStyle>
            <a:lvl1pPr>
              <a:defRPr sz="765">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462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8718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1043094" y="2570483"/>
            <a:ext cx="7748693" cy="64820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9089817" y="2570480"/>
            <a:ext cx="7748691" cy="648208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62" name="Shape 61"/>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1"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2"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397882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1"/>
            <a:ext cx="15795413" cy="1341120"/>
          </a:xfrm>
        </p:spPr>
        <p:txBody>
          <a:bodyPr/>
          <a:lstStyle/>
          <a:p>
            <a:r>
              <a:rPr lang="en-US" noProof="0"/>
              <a:t>Click to edit Master title style</a:t>
            </a:r>
            <a:endParaRPr lang="en-GB" noProof="0"/>
          </a:p>
        </p:txBody>
      </p:sp>
      <p:sp>
        <p:nvSpPr>
          <p:cNvPr id="27" name="Content Placeholder 26"/>
          <p:cNvSpPr>
            <a:spLocks noGrp="1"/>
          </p:cNvSpPr>
          <p:nvPr>
            <p:ph sz="quarter" idx="13"/>
          </p:nvPr>
        </p:nvSpPr>
        <p:spPr>
          <a:xfrm>
            <a:off x="1043094" y="2570483"/>
            <a:ext cx="5066453" cy="64820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Content Placeholder 26"/>
          <p:cNvSpPr>
            <a:spLocks noGrp="1"/>
          </p:cNvSpPr>
          <p:nvPr>
            <p:ph sz="quarter" idx="14"/>
          </p:nvPr>
        </p:nvSpPr>
        <p:spPr>
          <a:xfrm>
            <a:off x="6407577" y="2570483"/>
            <a:ext cx="5066451" cy="64820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11772054" y="2570483"/>
            <a:ext cx="5066453" cy="64820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6"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19" name="Shape 18"/>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2"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3"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6501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1043094" y="4917440"/>
            <a:ext cx="7748693" cy="41351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9089814" y="4917440"/>
            <a:ext cx="7748696" cy="41351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sp>
        <p:nvSpPr>
          <p:cNvPr id="13" name="Text Placeholder 12"/>
          <p:cNvSpPr>
            <a:spLocks noGrp="1"/>
          </p:cNvSpPr>
          <p:nvPr>
            <p:ph type="body" sz="quarter" idx="16"/>
          </p:nvPr>
        </p:nvSpPr>
        <p:spPr>
          <a:xfrm>
            <a:off x="1043094" y="2570480"/>
            <a:ext cx="15795413" cy="2123440"/>
          </a:xfrm>
        </p:spPr>
        <p:txBody>
          <a:bodyPr/>
          <a:lstStyle/>
          <a:p>
            <a:pPr lvl="0"/>
            <a:r>
              <a:rPr lang="en-US" noProof="0"/>
              <a:t>Click to edit Master text styles</a:t>
            </a:r>
          </a:p>
        </p:txBody>
      </p:sp>
      <p:cxnSp>
        <p:nvCxnSpPr>
          <p:cNvPr id="14" name="Shape 13"/>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2"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5"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267178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11772054" y="2570480"/>
            <a:ext cx="5066453" cy="3129280"/>
          </a:xfrm>
        </p:spPr>
        <p:txBody>
          <a:bodyPr/>
          <a:lstStyle/>
          <a:p>
            <a:pPr lvl="0"/>
            <a:r>
              <a:rPr lang="en-US" noProof="0"/>
              <a:t>Click to edit Master text styles</a:t>
            </a:r>
          </a:p>
        </p:txBody>
      </p:sp>
      <p:sp>
        <p:nvSpPr>
          <p:cNvPr id="31" name="Content Placeholder 26"/>
          <p:cNvSpPr>
            <a:spLocks noGrp="1"/>
          </p:cNvSpPr>
          <p:nvPr>
            <p:ph sz="quarter" idx="15"/>
          </p:nvPr>
        </p:nvSpPr>
        <p:spPr>
          <a:xfrm>
            <a:off x="11772054" y="5923280"/>
            <a:ext cx="5066453" cy="312928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1043094" y="2570480"/>
            <a:ext cx="10430933" cy="648208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14" name="Shape 13"/>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2"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5"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282874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1043094" y="2570480"/>
            <a:ext cx="5066453" cy="3129280"/>
          </a:xfrm>
        </p:spPr>
        <p:txBody>
          <a:bodyPr/>
          <a:lstStyle/>
          <a:p>
            <a:pPr lvl="0"/>
            <a:r>
              <a:rPr lang="en-US" noProof="0"/>
              <a:t>Click to edit Master text styles</a:t>
            </a:r>
          </a:p>
        </p:txBody>
      </p:sp>
      <p:sp>
        <p:nvSpPr>
          <p:cNvPr id="2" name="Title 1"/>
          <p:cNvSpPr>
            <a:spLocks noGrp="1"/>
          </p:cNvSpPr>
          <p:nvPr>
            <p:ph type="title"/>
          </p:nvPr>
        </p:nvSpPr>
        <p:spPr>
          <a:xfrm>
            <a:off x="1043094" y="1005840"/>
            <a:ext cx="15795413" cy="1341120"/>
          </a:xfrm>
        </p:spPr>
        <p:txBody>
          <a:bodyPr/>
          <a:lstStyle/>
          <a:p>
            <a:r>
              <a:rPr lang="en-US" noProof="0"/>
              <a:t>Click to edit Master title style</a:t>
            </a:r>
            <a:endParaRPr lang="en-GB" noProof="0"/>
          </a:p>
        </p:txBody>
      </p:sp>
      <p:sp>
        <p:nvSpPr>
          <p:cNvPr id="31" name="Content Placeholder 26"/>
          <p:cNvSpPr>
            <a:spLocks noGrp="1"/>
          </p:cNvSpPr>
          <p:nvPr>
            <p:ph sz="quarter" idx="15"/>
          </p:nvPr>
        </p:nvSpPr>
        <p:spPr>
          <a:xfrm>
            <a:off x="1043094" y="5923280"/>
            <a:ext cx="5066453" cy="312928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6407574" y="2570480"/>
            <a:ext cx="10430933" cy="648208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14" name="Shape 13"/>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2"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5"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17470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6407574" y="1005840"/>
            <a:ext cx="10430933" cy="1341120"/>
          </a:xfrm>
        </p:spPr>
        <p:txBody>
          <a:bodyPr/>
          <a:lstStyle>
            <a:lvl1pPr>
              <a:defRPr/>
            </a:lvl1pPr>
          </a:lstStyle>
          <a:p>
            <a:r>
              <a:rPr lang="en-US" noProof="1"/>
              <a:t>Click to edit Master title style</a:t>
            </a:r>
            <a:endParaRPr lang="en-GB" noProof="1"/>
          </a:p>
        </p:txBody>
      </p:sp>
      <p:sp>
        <p:nvSpPr>
          <p:cNvPr id="31" name="Content Placeholder 26"/>
          <p:cNvSpPr>
            <a:spLocks noGrp="1"/>
          </p:cNvSpPr>
          <p:nvPr>
            <p:ph sz="quarter" idx="15"/>
          </p:nvPr>
        </p:nvSpPr>
        <p:spPr>
          <a:xfrm>
            <a:off x="6407574" y="2570480"/>
            <a:ext cx="10430933" cy="648208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GB" noProof="1"/>
          </a:p>
        </p:txBody>
      </p:sp>
      <p:sp>
        <p:nvSpPr>
          <p:cNvPr id="12" name="Text Placeholder 11"/>
          <p:cNvSpPr>
            <a:spLocks noGrp="1"/>
          </p:cNvSpPr>
          <p:nvPr>
            <p:ph type="body" sz="quarter" idx="16"/>
          </p:nvPr>
        </p:nvSpPr>
        <p:spPr>
          <a:xfrm>
            <a:off x="1043094" y="2570480"/>
            <a:ext cx="5066453" cy="3124810"/>
          </a:xfrm>
        </p:spPr>
        <p:txBody>
          <a:bodyPr/>
          <a:lstStyle>
            <a:lvl1pPr>
              <a:defRPr sz="204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30" name="Shape 29"/>
          <p:cNvCxnSpPr/>
          <p:nvPr/>
        </p:nvCxnSpPr>
        <p:spPr>
          <a:xfrm rot="5400000" flipH="1" flipV="1">
            <a:off x="11362269" y="-4358640"/>
            <a:ext cx="223519" cy="1072896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11"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3"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411437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1043094" y="1005840"/>
            <a:ext cx="15795413" cy="1341120"/>
          </a:xfrm>
        </p:spPr>
        <p:txBody>
          <a:bodyPr/>
          <a:lstStyle/>
          <a:p>
            <a:r>
              <a:rPr lang="en-US" noProof="0"/>
              <a:t>Click to edit Master title style</a:t>
            </a:r>
            <a:endParaRPr lang="en-GB" noProof="0"/>
          </a:p>
        </p:txBody>
      </p:sp>
      <p:sp>
        <p:nvSpPr>
          <p:cNvPr id="12" name="Footer Placeholder 4"/>
          <p:cNvSpPr>
            <a:spLocks noGrp="1"/>
          </p:cNvSpPr>
          <p:nvPr>
            <p:ph type="ftr" sz="quarter" idx="3"/>
          </p:nvPr>
        </p:nvSpPr>
        <p:spPr>
          <a:xfrm>
            <a:off x="1043093" y="9276080"/>
            <a:ext cx="10281920" cy="223520"/>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cxnSp>
        <p:nvCxnSpPr>
          <p:cNvPr id="10" name="Shape 9"/>
          <p:cNvCxnSpPr/>
          <p:nvPr/>
        </p:nvCxnSpPr>
        <p:spPr>
          <a:xfrm rot="5400000" flipH="1" flipV="1">
            <a:off x="8680029" y="-7040880"/>
            <a:ext cx="223519" cy="1609344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9"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11" name="PwCFirm"/>
          <p:cNvSpPr txBox="1"/>
          <p:nvPr/>
        </p:nvSpPr>
        <p:spPr>
          <a:xfrm>
            <a:off x="1043094" y="9499602"/>
            <a:ext cx="5066453" cy="223521"/>
          </a:xfrm>
          <a:prstGeom prst="rect">
            <a:avLst/>
          </a:prstGeom>
          <a:noFill/>
        </p:spPr>
        <p:txBody>
          <a:bodyPr vert="horz" wrap="square" lIns="0" tIns="0" rIns="0" bIns="0" rtlCol="0" anchor="t" anchorCtr="0">
            <a:noAutofit/>
          </a:bodyPr>
          <a:lstStyle/>
          <a:p>
            <a:r>
              <a:rPr lang="en-GB" sz="850" noProof="0" dirty="0" err="1">
                <a:latin typeface="Arial" pitchFamily="34" charset="0"/>
                <a:cs typeface="Arial" pitchFamily="34" charset="0"/>
              </a:rPr>
              <a:t>Accordo</a:t>
            </a:r>
            <a:r>
              <a:rPr lang="en-GB" sz="850" noProof="0" dirty="0">
                <a:latin typeface="Arial" pitchFamily="34" charset="0"/>
                <a:cs typeface="Arial" pitchFamily="34" charset="0"/>
              </a:rPr>
              <a:t> Solutions</a:t>
            </a:r>
          </a:p>
        </p:txBody>
      </p:sp>
    </p:spTree>
    <p:extLst>
      <p:ext uri="{BB962C8B-B14F-4D97-AF65-F5344CB8AC3E}">
        <p14:creationId xmlns:p14="http://schemas.microsoft.com/office/powerpoint/2010/main" val="424237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76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094" y="1005840"/>
            <a:ext cx="15795416" cy="134112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1043097" y="2570480"/>
            <a:ext cx="15795411" cy="648208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13858241" y="9499600"/>
            <a:ext cx="2986228"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D58D4297-46D6-4685-83B0-58934749CA11}" type="slidenum">
              <a:rPr lang="en-US" smtClean="0"/>
              <a:t>‹#›</a:t>
            </a:fld>
            <a:endParaRPr lang="en-US"/>
          </a:p>
        </p:txBody>
      </p:sp>
      <p:sp>
        <p:nvSpPr>
          <p:cNvPr id="6" name="Date Placeholder 3"/>
          <p:cNvSpPr>
            <a:spLocks noGrp="1"/>
          </p:cNvSpPr>
          <p:nvPr>
            <p:ph type="dt" sz="half" idx="2"/>
          </p:nvPr>
        </p:nvSpPr>
        <p:spPr>
          <a:xfrm>
            <a:off x="13858240" y="9276080"/>
            <a:ext cx="2980267" cy="223520"/>
          </a:xfrm>
          <a:prstGeom prst="rect">
            <a:avLst/>
          </a:prstGeom>
        </p:spPr>
        <p:txBody>
          <a:bodyPr lIns="0" tIns="0" rIns="0" bIns="0" anchor="t" anchorCtr="0">
            <a:noAutofit/>
          </a:bodyPr>
          <a:lstStyle>
            <a:lvl1pPr algn="r">
              <a:defRPr sz="850">
                <a:solidFill>
                  <a:schemeClr val="tx1"/>
                </a:solidFill>
                <a:latin typeface="Arial" pitchFamily="34" charset="0"/>
                <a:cs typeface="Arial" pitchFamily="34" charset="0"/>
              </a:defRPr>
            </a:lvl1pPr>
          </a:lstStyle>
          <a:p>
            <a:fld id="{A0A02672-197B-4106-AF1E-4A5FBC693212}" type="datetimeFigureOut">
              <a:rPr lang="en-US" smtClean="0"/>
              <a:t>1/12/2018</a:t>
            </a:fld>
            <a:endParaRPr lang="en-US"/>
          </a:p>
        </p:txBody>
      </p:sp>
      <p:sp>
        <p:nvSpPr>
          <p:cNvPr id="7" name="Footer Placeholder 4"/>
          <p:cNvSpPr>
            <a:spLocks noGrp="1"/>
          </p:cNvSpPr>
          <p:nvPr>
            <p:ph type="ftr" sz="quarter" idx="3"/>
          </p:nvPr>
        </p:nvSpPr>
        <p:spPr>
          <a:xfrm>
            <a:off x="1037133" y="9276081"/>
            <a:ext cx="10287881" cy="221285"/>
          </a:xfrm>
          <a:prstGeom prst="rect">
            <a:avLst/>
          </a:prstGeom>
        </p:spPr>
        <p:txBody>
          <a:bodyPr vert="horz" lIns="0" tIns="0" rIns="0" bIns="0" anchor="b" anchorCtr="0">
            <a:noAutofit/>
          </a:bodyPr>
          <a:lstStyle>
            <a:lvl1pPr algn="l">
              <a:defRPr sz="850">
                <a:solidFill>
                  <a:schemeClr val="tx1"/>
                </a:solidFill>
                <a:latin typeface="Arial" pitchFamily="34" charset="0"/>
                <a:cs typeface="Arial" pitchFamily="34" charset="0"/>
              </a:defRPr>
            </a:lvl1pPr>
          </a:lstStyle>
          <a:p>
            <a:endParaRPr lang="en-US"/>
          </a:p>
        </p:txBody>
      </p:sp>
      <p:graphicFrame>
        <p:nvGraphicFramePr>
          <p:cNvPr id="8" name="Object 7" hidden="1"/>
          <p:cNvGraphicFramePr>
            <a:graphicFrameLocks noChangeAspect="1"/>
          </p:cNvGraphicFramePr>
          <p:nvPr userDrawn="1">
            <p:custDataLst>
              <p:tags r:id="rId18"/>
            </p:custDataLst>
            <p:extLst>
              <p:ext uri="{D42A27DB-BD31-4B8C-83A1-F6EECF244321}">
                <p14:modId xmlns:p14="http://schemas.microsoft.com/office/powerpoint/2010/main" val="2547750271"/>
              </p:ext>
            </p:extLst>
          </p:nvPr>
        </p:nvGraphicFramePr>
        <p:xfrm>
          <a:off x="3655" y="1589"/>
          <a:ext cx="3651" cy="1587"/>
        </p:xfrm>
        <a:graphic>
          <a:graphicData uri="http://schemas.openxmlformats.org/presentationml/2006/ole">
            <mc:AlternateContent xmlns:mc="http://schemas.openxmlformats.org/markup-compatibility/2006">
              <mc:Choice xmlns:v="urn:schemas-microsoft-com:vml" Requires="v">
                <p:oleObj spid="_x0000_s6303" name="think-cell Slide" r:id="rId19" imgW="270" imgH="270" progId="TCLayout.ActiveDocument.1">
                  <p:embed/>
                </p:oleObj>
              </mc:Choice>
              <mc:Fallback>
                <p:oleObj name="think-cell Slide" r:id="rId19" imgW="270" imgH="270" progId="TCLayout.ActiveDocument.1">
                  <p:embed/>
                  <p:pic>
                    <p:nvPicPr>
                      <p:cNvPr id="0" name=""/>
                      <p:cNvPicPr/>
                      <p:nvPr/>
                    </p:nvPicPr>
                    <p:blipFill>
                      <a:blip r:embed="rId20"/>
                      <a:stretch>
                        <a:fillRect/>
                      </a:stretch>
                    </p:blipFill>
                    <p:spPr>
                      <a:xfrm>
                        <a:off x="3655" y="1589"/>
                        <a:ext cx="3651" cy="1587"/>
                      </a:xfrm>
                      <a:prstGeom prst="rect">
                        <a:avLst/>
                      </a:prstGeom>
                    </p:spPr>
                  </p:pic>
                </p:oleObj>
              </mc:Fallback>
            </mc:AlternateContent>
          </a:graphicData>
        </a:graphic>
      </p:graphicFrame>
    </p:spTree>
    <p:extLst>
      <p:ext uri="{BB962C8B-B14F-4D97-AF65-F5344CB8AC3E}">
        <p14:creationId xmlns:p14="http://schemas.microsoft.com/office/powerpoint/2010/main" val="29973545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93" r:id="rId14"/>
    <p:sldLayoutId id="2147483695" r:id="rId15"/>
  </p:sldLayoutIdLst>
  <p:txStyles>
    <p:titleStyle>
      <a:lvl1pPr algn="l" defTabSz="777240" rtl="0" eaLnBrk="1" latinLnBrk="0" hangingPunct="1">
        <a:lnSpc>
          <a:spcPct val="100000"/>
        </a:lnSpc>
        <a:spcBef>
          <a:spcPct val="0"/>
        </a:spcBef>
        <a:buNone/>
        <a:defRPr sz="2040" b="1" i="1" kern="1200">
          <a:solidFill>
            <a:schemeClr val="tx1"/>
          </a:solidFill>
          <a:latin typeface="+mj-lt"/>
          <a:ea typeface="+mj-ea"/>
          <a:cs typeface="+mj-cs"/>
        </a:defRPr>
      </a:lvl1pPr>
    </p:titleStyle>
    <p:bodyStyle>
      <a:lvl1pPr marL="0" marR="0" indent="-233172" algn="l" defTabSz="777240" rtl="0" eaLnBrk="1" fontAlgn="auto" latinLnBrk="0" hangingPunct="1">
        <a:lnSpc>
          <a:spcPct val="100000"/>
        </a:lnSpc>
        <a:spcBef>
          <a:spcPts val="0"/>
        </a:spcBef>
        <a:spcAft>
          <a:spcPts val="765"/>
        </a:spcAft>
        <a:buClr>
          <a:schemeClr val="tx1"/>
        </a:buClr>
        <a:buSzTx/>
        <a:buFontTx/>
        <a:buNone/>
        <a:tabLst/>
        <a:defRPr sz="1700" kern="1200">
          <a:solidFill>
            <a:schemeClr val="tx1"/>
          </a:solidFill>
          <a:latin typeface="Georgia" pitchFamily="18" charset="0"/>
          <a:ea typeface="+mn-ea"/>
          <a:cs typeface="+mn-cs"/>
        </a:defRPr>
      </a:lvl1pPr>
      <a:lvl2pPr marL="233172" indent="-233172" algn="l" defTabSz="777240" rtl="0" eaLnBrk="1" latinLnBrk="0" hangingPunct="1">
        <a:lnSpc>
          <a:spcPct val="100000"/>
        </a:lnSpc>
        <a:spcBef>
          <a:spcPts val="0"/>
        </a:spcBef>
        <a:spcAft>
          <a:spcPts val="765"/>
        </a:spcAft>
        <a:buClr>
          <a:schemeClr val="tx1"/>
        </a:buClr>
        <a:buFont typeface="Georgia" pitchFamily="18" charset="0"/>
        <a:buChar char="•"/>
        <a:defRPr sz="1700" kern="1200">
          <a:solidFill>
            <a:schemeClr val="tx1"/>
          </a:solidFill>
          <a:latin typeface="Georgia" pitchFamily="18" charset="0"/>
          <a:ea typeface="+mn-ea"/>
          <a:cs typeface="+mn-cs"/>
        </a:defRPr>
      </a:lvl2pPr>
      <a:lvl3pPr marL="466344" indent="-233172" algn="l" defTabSz="777240" rtl="0" eaLnBrk="1" latinLnBrk="0" hangingPunct="1">
        <a:lnSpc>
          <a:spcPct val="100000"/>
        </a:lnSpc>
        <a:spcBef>
          <a:spcPts val="0"/>
        </a:spcBef>
        <a:spcAft>
          <a:spcPts val="765"/>
        </a:spcAft>
        <a:buClr>
          <a:schemeClr val="tx1"/>
        </a:buClr>
        <a:buFont typeface="Georgia" pitchFamily="18" charset="0"/>
        <a:buChar char="-"/>
        <a:defRPr sz="1700" kern="1200">
          <a:solidFill>
            <a:schemeClr val="tx1"/>
          </a:solidFill>
          <a:latin typeface="Georgia" pitchFamily="18" charset="0"/>
          <a:ea typeface="+mn-ea"/>
          <a:cs typeface="+mn-cs"/>
        </a:defRPr>
      </a:lvl3pPr>
      <a:lvl4pPr marL="699516" indent="-233172" algn="l" defTabSz="777240" rtl="0" eaLnBrk="1" latinLnBrk="0" hangingPunct="1">
        <a:lnSpc>
          <a:spcPct val="100000"/>
        </a:lnSpc>
        <a:spcBef>
          <a:spcPts val="0"/>
        </a:spcBef>
        <a:spcAft>
          <a:spcPts val="765"/>
        </a:spcAft>
        <a:buClr>
          <a:schemeClr val="tx1"/>
        </a:buClr>
        <a:buFont typeface="Georgia" pitchFamily="18" charset="0"/>
        <a:buChar char="◦"/>
        <a:defRPr sz="1700" kern="1200">
          <a:solidFill>
            <a:schemeClr val="tx1"/>
          </a:solidFill>
          <a:latin typeface="Georgia" pitchFamily="18" charset="0"/>
          <a:ea typeface="+mn-ea"/>
          <a:cs typeface="+mn-cs"/>
        </a:defRPr>
      </a:lvl4pPr>
      <a:lvl5pPr marL="932688" indent="-233172" algn="l" defTabSz="777240" rtl="0" eaLnBrk="1" latinLnBrk="0" hangingPunct="1">
        <a:lnSpc>
          <a:spcPct val="100000"/>
        </a:lnSpc>
        <a:spcBef>
          <a:spcPts val="0"/>
        </a:spcBef>
        <a:spcAft>
          <a:spcPts val="765"/>
        </a:spcAft>
        <a:buClr>
          <a:schemeClr val="tx1"/>
        </a:buClr>
        <a:buFont typeface="Georgia" pitchFamily="18" charset="0"/>
        <a:buChar char="›"/>
        <a:defRPr sz="1700" kern="1200" baseline="0">
          <a:solidFill>
            <a:schemeClr val="tx1"/>
          </a:solidFill>
          <a:latin typeface="Georgia" pitchFamily="18" charset="0"/>
          <a:ea typeface="+mn-ea"/>
          <a:cs typeface="+mn-cs"/>
        </a:defRPr>
      </a:lvl5pPr>
      <a:lvl6pPr marL="233172" marR="0" indent="-233172" algn="l" defTabSz="777240" rtl="0" eaLnBrk="1" fontAlgn="auto" latinLnBrk="0" hangingPunct="1">
        <a:lnSpc>
          <a:spcPct val="100000"/>
        </a:lnSpc>
        <a:spcBef>
          <a:spcPts val="0"/>
        </a:spcBef>
        <a:spcAft>
          <a:spcPts val="765"/>
        </a:spcAft>
        <a:buClr>
          <a:schemeClr val="tx1"/>
        </a:buClr>
        <a:buSzPct val="100000"/>
        <a:buFont typeface="+mj-lt"/>
        <a:buAutoNum type="arabicPeriod"/>
        <a:tabLst/>
        <a:defRPr sz="1700" kern="1200" baseline="0">
          <a:solidFill>
            <a:schemeClr val="tx1"/>
          </a:solidFill>
          <a:latin typeface="Georgia" pitchFamily="18" charset="0"/>
          <a:ea typeface="+mn-ea"/>
          <a:cs typeface="+mn-cs"/>
        </a:defRPr>
      </a:lvl6pPr>
      <a:lvl7pPr marL="466344" indent="-233172" algn="l" defTabSz="777240" rtl="0" eaLnBrk="1" latinLnBrk="0" hangingPunct="1">
        <a:lnSpc>
          <a:spcPct val="100000"/>
        </a:lnSpc>
        <a:spcBef>
          <a:spcPts val="0"/>
        </a:spcBef>
        <a:spcAft>
          <a:spcPts val="765"/>
        </a:spcAft>
        <a:buSzPct val="100000"/>
        <a:buFont typeface="+mj-lt"/>
        <a:buAutoNum type="alphaLcPeriod"/>
        <a:defRPr sz="1700" kern="1200" baseline="0">
          <a:solidFill>
            <a:schemeClr val="tx1"/>
          </a:solidFill>
          <a:latin typeface="Georgia" pitchFamily="18" charset="0"/>
          <a:ea typeface="+mn-ea"/>
          <a:cs typeface="+mn-cs"/>
        </a:defRPr>
      </a:lvl7pPr>
      <a:lvl8pPr marL="699516" indent="-233172" algn="l" defTabSz="777240" rtl="0" eaLnBrk="1" latinLnBrk="0" hangingPunct="1">
        <a:lnSpc>
          <a:spcPct val="100000"/>
        </a:lnSpc>
        <a:spcBef>
          <a:spcPts val="0"/>
        </a:spcBef>
        <a:spcAft>
          <a:spcPts val="765"/>
        </a:spcAft>
        <a:buSzPct val="100000"/>
        <a:buFont typeface="+mj-lt"/>
        <a:buAutoNum type="romanLcPeriod"/>
        <a:defRPr sz="1700" kern="1200" baseline="0">
          <a:solidFill>
            <a:schemeClr val="tx1"/>
          </a:solidFill>
          <a:latin typeface="Georgia" pitchFamily="18" charset="0"/>
          <a:ea typeface="+mn-ea"/>
          <a:cs typeface="+mn-cs"/>
        </a:defRPr>
      </a:lvl8pPr>
      <a:lvl9pPr marL="0" indent="-233172" algn="l" defTabSz="777240" rtl="0" eaLnBrk="1" latinLnBrk="0" hangingPunct="1">
        <a:lnSpc>
          <a:spcPct val="100000"/>
        </a:lnSpc>
        <a:spcBef>
          <a:spcPts val="0"/>
        </a:spcBef>
        <a:spcAft>
          <a:spcPts val="765"/>
        </a:spcAft>
        <a:buFont typeface="Arial" pitchFamily="34" charset="0"/>
        <a:buNone/>
        <a:defRPr sz="1700" b="1" kern="1200" baseline="0">
          <a:solidFill>
            <a:schemeClr val="tx2"/>
          </a:solidFill>
          <a:latin typeface="Georgia" pitchFamily="18" charset="0"/>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B39764-DED3-4426-87A1-7C7CB9D33B3C}"/>
              </a:ext>
            </a:extLst>
          </p:cNvPr>
          <p:cNvSpPr/>
          <p:nvPr/>
        </p:nvSpPr>
        <p:spPr bwMode="ltGray">
          <a:xfrm>
            <a:off x="3757665" y="-12656"/>
            <a:ext cx="10215349" cy="10058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schemeClr val="bg1"/>
              </a:solidFill>
              <a:latin typeface="Georgia" pitchFamily="18" charset="0"/>
            </a:endParaRPr>
          </a:p>
        </p:txBody>
      </p:sp>
      <p:graphicFrame>
        <p:nvGraphicFramePr>
          <p:cNvPr id="222" name="Object 221" hidden="1"/>
          <p:cNvGraphicFramePr>
            <a:graphicFrameLocks noChangeAspect="1"/>
          </p:cNvGraphicFramePr>
          <p:nvPr>
            <p:custDataLst>
              <p:tags r:id="rId2"/>
            </p:custDataLst>
            <p:extLst>
              <p:ext uri="{D42A27DB-BD31-4B8C-83A1-F6EECF244321}">
                <p14:modId xmlns:p14="http://schemas.microsoft.com/office/powerpoint/2010/main" val="1431121833"/>
              </p:ext>
            </p:extLst>
          </p:nvPr>
        </p:nvGraphicFramePr>
        <p:xfrm>
          <a:off x="5056189" y="1589"/>
          <a:ext cx="1587" cy="1587"/>
        </p:xfrm>
        <a:graphic>
          <a:graphicData uri="http://schemas.openxmlformats.org/presentationml/2006/ole">
            <mc:AlternateContent xmlns:mc="http://schemas.openxmlformats.org/markup-compatibility/2006">
              <mc:Choice xmlns:v="urn:schemas-microsoft-com:vml" Requires="v">
                <p:oleObj spid="_x0000_s734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5056189" y="1589"/>
                        <a:ext cx="1587" cy="1587"/>
                      </a:xfrm>
                      <a:prstGeom prst="rect">
                        <a:avLst/>
                      </a:prstGeom>
                    </p:spPr>
                  </p:pic>
                </p:oleObj>
              </mc:Fallback>
            </mc:AlternateContent>
          </a:graphicData>
        </a:graphic>
      </p:graphicFrame>
      <p:grpSp>
        <p:nvGrpSpPr>
          <p:cNvPr id="6" name="Group 5">
            <a:extLst>
              <a:ext uri="{FF2B5EF4-FFF2-40B4-BE49-F238E27FC236}">
                <a16:creationId xmlns:a16="http://schemas.microsoft.com/office/drawing/2014/main" id="{49C9933E-3D8D-4F7D-8B90-7B7DE694136E}"/>
              </a:ext>
            </a:extLst>
          </p:cNvPr>
          <p:cNvGrpSpPr/>
          <p:nvPr/>
        </p:nvGrpSpPr>
        <p:grpSpPr>
          <a:xfrm>
            <a:off x="3837678" y="2884049"/>
            <a:ext cx="10055322" cy="5210480"/>
            <a:chOff x="3869203" y="3600557"/>
            <a:chExt cx="10055322" cy="5210480"/>
          </a:xfrm>
        </p:grpSpPr>
        <p:sp>
          <p:nvSpPr>
            <p:cNvPr id="49" name="object 49"/>
            <p:cNvSpPr/>
            <p:nvPr/>
          </p:nvSpPr>
          <p:spPr>
            <a:xfrm>
              <a:off x="5808804"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0" name="object 50"/>
            <p:cNvSpPr/>
            <p:nvPr/>
          </p:nvSpPr>
          <p:spPr>
            <a:xfrm>
              <a:off x="6568390"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2" name="object 52"/>
            <p:cNvSpPr/>
            <p:nvPr/>
          </p:nvSpPr>
          <p:spPr>
            <a:xfrm>
              <a:off x="6568390"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3" name="object 53"/>
            <p:cNvSpPr/>
            <p:nvPr/>
          </p:nvSpPr>
          <p:spPr>
            <a:xfrm>
              <a:off x="8813496"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5" name="object 55"/>
            <p:cNvSpPr/>
            <p:nvPr/>
          </p:nvSpPr>
          <p:spPr>
            <a:xfrm>
              <a:off x="8813496"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6" name="object 56"/>
            <p:cNvSpPr/>
            <p:nvPr/>
          </p:nvSpPr>
          <p:spPr>
            <a:xfrm>
              <a:off x="8978088"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8" name="object 58"/>
            <p:cNvSpPr/>
            <p:nvPr/>
          </p:nvSpPr>
          <p:spPr>
            <a:xfrm>
              <a:off x="8978088"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9" name="object 59"/>
            <p:cNvSpPr/>
            <p:nvPr/>
          </p:nvSpPr>
          <p:spPr>
            <a:xfrm>
              <a:off x="9746184"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61" name="object 61"/>
            <p:cNvSpPr/>
            <p:nvPr/>
          </p:nvSpPr>
          <p:spPr>
            <a:xfrm>
              <a:off x="9746184"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62" name="object 62"/>
            <p:cNvSpPr/>
            <p:nvPr/>
          </p:nvSpPr>
          <p:spPr>
            <a:xfrm>
              <a:off x="12073079" y="3721593"/>
              <a:ext cx="0" cy="0"/>
            </a:xfrm>
            <a:custGeom>
              <a:avLst/>
              <a:gdLst/>
              <a:ahLst/>
              <a:cxnLst/>
              <a:rect l="l" t="t" r="r" b="b"/>
              <a:pathLst>
                <a:path>
                  <a:moveTo>
                    <a:pt x="0" y="0"/>
                  </a:moveTo>
                  <a:lnTo>
                    <a:pt x="0" y="0"/>
                  </a:lnTo>
                </a:path>
              </a:pathLst>
            </a:custGeom>
            <a:ln w="12700">
              <a:solidFill>
                <a:srgbClr val="F04B3E"/>
              </a:solidFill>
            </a:ln>
          </p:spPr>
          <p:txBody>
            <a:bodyPr wrap="square" lIns="0" tIns="0" rIns="0" bIns="0" rtlCol="0"/>
            <a:lstStyle/>
            <a:p>
              <a:endParaRPr>
                <a:solidFill>
                  <a:schemeClr val="bg1"/>
                </a:solidFill>
              </a:endParaRPr>
            </a:p>
          </p:txBody>
        </p:sp>
        <p:sp>
          <p:nvSpPr>
            <p:cNvPr id="54" name="Freeform 156">
              <a:extLst>
                <a:ext uri="{FF2B5EF4-FFF2-40B4-BE49-F238E27FC236}">
                  <a16:creationId xmlns:a16="http://schemas.microsoft.com/office/drawing/2014/main" id="{0979BDB8-B8E8-48B3-A2EF-1C554BC97835}"/>
                </a:ext>
              </a:extLst>
            </p:cNvPr>
            <p:cNvSpPr>
              <a:spLocks/>
            </p:cNvSpPr>
            <p:nvPr/>
          </p:nvSpPr>
          <p:spPr bwMode="auto">
            <a:xfrm rot="10800000">
              <a:off x="9316676" y="3601563"/>
              <a:ext cx="4607849" cy="776470"/>
            </a:xfrm>
            <a:custGeom>
              <a:avLst/>
              <a:gdLst>
                <a:gd name="connsiteX0" fmla="*/ 0 w 10000"/>
                <a:gd name="connsiteY0" fmla="*/ 0 h 10000"/>
                <a:gd name="connsiteX1" fmla="*/ 0 w 10000"/>
                <a:gd name="connsiteY1" fmla="*/ 10000 h 10000"/>
                <a:gd name="connsiteX2" fmla="*/ 10000 w 10000"/>
                <a:gd name="connsiteY2" fmla="*/ 10000 h 10000"/>
                <a:gd name="connsiteX3" fmla="*/ 8704 w 10000"/>
                <a:gd name="connsiteY3" fmla="*/ 26 h 10000"/>
                <a:gd name="connsiteX4" fmla="*/ 0 w 10000"/>
                <a:gd name="connsiteY4" fmla="*/ 0 h 10000"/>
                <a:gd name="connsiteX5" fmla="*/ 0 w 10000"/>
                <a:gd name="connsiteY5" fmla="*/ 0 h 10000"/>
                <a:gd name="connsiteX0" fmla="*/ 0 w 10000"/>
                <a:gd name="connsiteY0" fmla="*/ 0 h 10000"/>
                <a:gd name="connsiteX1" fmla="*/ 0 w 10000"/>
                <a:gd name="connsiteY1" fmla="*/ 10000 h 10000"/>
                <a:gd name="connsiteX2" fmla="*/ 10000 w 10000"/>
                <a:gd name="connsiteY2" fmla="*/ 10000 h 10000"/>
                <a:gd name="connsiteX3" fmla="*/ 8916 w 10000"/>
                <a:gd name="connsiteY3" fmla="*/ 151 h 10000"/>
                <a:gd name="connsiteX4" fmla="*/ 0 w 10000"/>
                <a:gd name="connsiteY4" fmla="*/ 0 h 10000"/>
                <a:gd name="connsiteX5" fmla="*/ 0 w 10000"/>
                <a:gd name="connsiteY5" fmla="*/ 0 h 10000"/>
                <a:gd name="connsiteX0" fmla="*/ 0 w 10000"/>
                <a:gd name="connsiteY0" fmla="*/ 98 h 10098"/>
                <a:gd name="connsiteX1" fmla="*/ 0 w 10000"/>
                <a:gd name="connsiteY1" fmla="*/ 10098 h 10098"/>
                <a:gd name="connsiteX2" fmla="*/ 10000 w 10000"/>
                <a:gd name="connsiteY2" fmla="*/ 10098 h 10098"/>
                <a:gd name="connsiteX3" fmla="*/ 8937 w 10000"/>
                <a:gd name="connsiteY3" fmla="*/ 0 h 10098"/>
                <a:gd name="connsiteX4" fmla="*/ 0 w 10000"/>
                <a:gd name="connsiteY4" fmla="*/ 98 h 10098"/>
                <a:gd name="connsiteX5" fmla="*/ 0 w 10000"/>
                <a:gd name="connsiteY5" fmla="*/ 98 h 10098"/>
                <a:gd name="connsiteX0" fmla="*/ 0 w 10000"/>
                <a:gd name="connsiteY0" fmla="*/ 98 h 10098"/>
                <a:gd name="connsiteX1" fmla="*/ 0 w 10000"/>
                <a:gd name="connsiteY1" fmla="*/ 10098 h 10098"/>
                <a:gd name="connsiteX2" fmla="*/ 10000 w 10000"/>
                <a:gd name="connsiteY2" fmla="*/ 10098 h 10098"/>
                <a:gd name="connsiteX3" fmla="*/ 8980 w 10000"/>
                <a:gd name="connsiteY3" fmla="*/ 0 h 10098"/>
                <a:gd name="connsiteX4" fmla="*/ 0 w 10000"/>
                <a:gd name="connsiteY4" fmla="*/ 98 h 10098"/>
                <a:gd name="connsiteX5" fmla="*/ 0 w 10000"/>
                <a:gd name="connsiteY5" fmla="*/ 98 h 10098"/>
                <a:gd name="connsiteX0" fmla="*/ 0 w 10000"/>
                <a:gd name="connsiteY0" fmla="*/ 0 h 10000"/>
                <a:gd name="connsiteX1" fmla="*/ 0 w 10000"/>
                <a:gd name="connsiteY1" fmla="*/ 10000 h 10000"/>
                <a:gd name="connsiteX2" fmla="*/ 10000 w 10000"/>
                <a:gd name="connsiteY2" fmla="*/ 10000 h 10000"/>
                <a:gd name="connsiteX3" fmla="*/ 9001 w 10000"/>
                <a:gd name="connsiteY3" fmla="*/ 27 h 10000"/>
                <a:gd name="connsiteX4" fmla="*/ 0 w 10000"/>
                <a:gd name="connsiteY4" fmla="*/ 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0" y="10000"/>
                  </a:lnTo>
                  <a:lnTo>
                    <a:pt x="10000" y="10000"/>
                  </a:lnTo>
                  <a:lnTo>
                    <a:pt x="9001" y="27"/>
                  </a:lnTo>
                  <a:lnTo>
                    <a:pt x="0" y="0"/>
                  </a:lnTo>
                  <a:lnTo>
                    <a:pt x="0" y="0"/>
                  </a:lnTo>
                  <a:close/>
                </a:path>
              </a:pathLst>
            </a:custGeom>
            <a:noFill/>
            <a:ln w="9525">
              <a:solidFill>
                <a:schemeClr val="accent3">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57" name="Freeform 186">
              <a:extLst>
                <a:ext uri="{FF2B5EF4-FFF2-40B4-BE49-F238E27FC236}">
                  <a16:creationId xmlns:a16="http://schemas.microsoft.com/office/drawing/2014/main" id="{33B895D1-2FDE-4929-B297-77DAE204B2AE}"/>
                </a:ext>
              </a:extLst>
            </p:cNvPr>
            <p:cNvSpPr>
              <a:spLocks/>
            </p:cNvSpPr>
            <p:nvPr/>
          </p:nvSpPr>
          <p:spPr bwMode="auto">
            <a:xfrm rot="10800000">
              <a:off x="10645970" y="6170491"/>
              <a:ext cx="3244936" cy="1619793"/>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noFill/>
            <a:ln w="9525">
              <a:solidFill>
                <a:srgbClr val="DC6900"/>
              </a:solidFill>
              <a:prstDash val="solid"/>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60" name="Freeform 186">
              <a:extLst>
                <a:ext uri="{FF2B5EF4-FFF2-40B4-BE49-F238E27FC236}">
                  <a16:creationId xmlns:a16="http://schemas.microsoft.com/office/drawing/2014/main" id="{D2B30402-03B6-4375-BF4E-3FA37A05BF35}"/>
                </a:ext>
              </a:extLst>
            </p:cNvPr>
            <p:cNvSpPr>
              <a:spLocks/>
            </p:cNvSpPr>
            <p:nvPr/>
          </p:nvSpPr>
          <p:spPr bwMode="auto">
            <a:xfrm rot="10800000">
              <a:off x="10613111" y="4460887"/>
              <a:ext cx="3311414" cy="1626254"/>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noFill/>
            <a:ln w="9525">
              <a:solidFill>
                <a:srgbClr val="6666FF"/>
              </a:solidFill>
              <a:prstDash val="solid"/>
              <a:round/>
              <a:headEnd/>
              <a:tailEnd/>
            </a:ln>
          </p:spPr>
          <p:txBody>
            <a:bodyPr vert="horz" wrap="square" lIns="91440" tIns="45720" rIns="91440" bIns="45720" numCol="1" anchor="t" anchorCtr="0" compatLnSpc="1">
              <a:prstTxWarp prst="textNoShape">
                <a:avLst/>
              </a:prstTxWarp>
            </a:bodyPr>
            <a:lstStyle/>
            <a:p>
              <a:pPr defTabSz="1018824"/>
              <a:endParaRPr lang="en-GB" sz="2000" kern="0" dirty="0">
                <a:solidFill>
                  <a:schemeClr val="bg1"/>
                </a:solidFill>
              </a:endParaRPr>
            </a:p>
          </p:txBody>
        </p:sp>
        <p:sp>
          <p:nvSpPr>
            <p:cNvPr id="69" name="Freeform 28">
              <a:extLst>
                <a:ext uri="{FF2B5EF4-FFF2-40B4-BE49-F238E27FC236}">
                  <a16:creationId xmlns:a16="http://schemas.microsoft.com/office/drawing/2014/main" id="{69120137-8AED-4F68-BA57-158148A624B6}"/>
                </a:ext>
              </a:extLst>
            </p:cNvPr>
            <p:cNvSpPr>
              <a:spLocks/>
            </p:cNvSpPr>
            <p:nvPr/>
          </p:nvSpPr>
          <p:spPr bwMode="auto">
            <a:xfrm>
              <a:off x="7943816" y="3600557"/>
              <a:ext cx="1708381" cy="1619793"/>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rgbClr val="00FFFF"/>
                </a:solidFill>
              </a:endParaRPr>
            </a:p>
          </p:txBody>
        </p:sp>
        <p:sp>
          <p:nvSpPr>
            <p:cNvPr id="70" name="Freeform 30">
              <a:extLst>
                <a:ext uri="{FF2B5EF4-FFF2-40B4-BE49-F238E27FC236}">
                  <a16:creationId xmlns:a16="http://schemas.microsoft.com/office/drawing/2014/main" id="{19C85672-5F61-42E5-A4CC-7252BC5F7167}"/>
                </a:ext>
              </a:extLst>
            </p:cNvPr>
            <p:cNvSpPr>
              <a:spLocks/>
            </p:cNvSpPr>
            <p:nvPr/>
          </p:nvSpPr>
          <p:spPr bwMode="auto">
            <a:xfrm>
              <a:off x="9316676" y="4467348"/>
              <a:ext cx="1650279" cy="1620586"/>
            </a:xfrm>
            <a:custGeom>
              <a:avLst/>
              <a:gdLst/>
              <a:ahLst/>
              <a:cxnLst>
                <a:cxn ang="0">
                  <a:pos x="545" y="0"/>
                </a:cxn>
                <a:cxn ang="0">
                  <a:pos x="182" y="0"/>
                </a:cxn>
                <a:cxn ang="0">
                  <a:pos x="0" y="313"/>
                </a:cxn>
                <a:cxn ang="0">
                  <a:pos x="182" y="628"/>
                </a:cxn>
                <a:cxn ang="0">
                  <a:pos x="545" y="628"/>
                </a:cxn>
                <a:cxn ang="0">
                  <a:pos x="727" y="313"/>
                </a:cxn>
                <a:cxn ang="0">
                  <a:pos x="545" y="0"/>
                </a:cxn>
                <a:cxn ang="0">
                  <a:pos x="545" y="0"/>
                </a:cxn>
              </a:cxnLst>
              <a:rect l="0" t="0" r="r" b="b"/>
              <a:pathLst>
                <a:path w="727" h="628">
                  <a:moveTo>
                    <a:pt x="545" y="0"/>
                  </a:moveTo>
                  <a:lnTo>
                    <a:pt x="182" y="0"/>
                  </a:lnTo>
                  <a:lnTo>
                    <a:pt x="0" y="313"/>
                  </a:lnTo>
                  <a:lnTo>
                    <a:pt x="182" y="628"/>
                  </a:lnTo>
                  <a:lnTo>
                    <a:pt x="545" y="628"/>
                  </a:lnTo>
                  <a:lnTo>
                    <a:pt x="727" y="313"/>
                  </a:lnTo>
                  <a:lnTo>
                    <a:pt x="545" y="0"/>
                  </a:lnTo>
                  <a:lnTo>
                    <a:pt x="545" y="0"/>
                  </a:lnTo>
                  <a:close/>
                </a:path>
              </a:pathLst>
            </a:custGeom>
            <a:solidFill>
              <a:srgbClr val="6666FF"/>
            </a:solidFill>
            <a:ln w="9525">
              <a:noFill/>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1" name="Freeform 32">
              <a:extLst>
                <a:ext uri="{FF2B5EF4-FFF2-40B4-BE49-F238E27FC236}">
                  <a16:creationId xmlns:a16="http://schemas.microsoft.com/office/drawing/2014/main" id="{0821E39B-0859-4AFB-A521-C2FAD309E438}"/>
                </a:ext>
              </a:extLst>
            </p:cNvPr>
            <p:cNvSpPr>
              <a:spLocks/>
            </p:cNvSpPr>
            <p:nvPr/>
          </p:nvSpPr>
          <p:spPr bwMode="auto">
            <a:xfrm>
              <a:off x="6629058" y="4467348"/>
              <a:ext cx="1708381" cy="1619793"/>
            </a:xfrm>
            <a:custGeom>
              <a:avLst/>
              <a:gdLst/>
              <a:ahLst/>
              <a:cxnLst>
                <a:cxn ang="0">
                  <a:pos x="545" y="0"/>
                </a:cxn>
                <a:cxn ang="0">
                  <a:pos x="181" y="0"/>
                </a:cxn>
                <a:cxn ang="0">
                  <a:pos x="0" y="315"/>
                </a:cxn>
                <a:cxn ang="0">
                  <a:pos x="181" y="628"/>
                </a:cxn>
                <a:cxn ang="0">
                  <a:pos x="545" y="628"/>
                </a:cxn>
                <a:cxn ang="0">
                  <a:pos x="726" y="315"/>
                </a:cxn>
                <a:cxn ang="0">
                  <a:pos x="545" y="0"/>
                </a:cxn>
                <a:cxn ang="0">
                  <a:pos x="545" y="0"/>
                </a:cxn>
              </a:cxnLst>
              <a:rect l="0" t="0" r="r" b="b"/>
              <a:pathLst>
                <a:path w="726" h="628">
                  <a:moveTo>
                    <a:pt x="545" y="0"/>
                  </a:moveTo>
                  <a:lnTo>
                    <a:pt x="181" y="0"/>
                  </a:lnTo>
                  <a:lnTo>
                    <a:pt x="0" y="315"/>
                  </a:lnTo>
                  <a:lnTo>
                    <a:pt x="181" y="628"/>
                  </a:lnTo>
                  <a:lnTo>
                    <a:pt x="545" y="628"/>
                  </a:lnTo>
                  <a:lnTo>
                    <a:pt x="726" y="315"/>
                  </a:lnTo>
                  <a:lnTo>
                    <a:pt x="545" y="0"/>
                  </a:lnTo>
                  <a:lnTo>
                    <a:pt x="545" y="0"/>
                  </a:lnTo>
                  <a:close/>
                </a:path>
              </a:pathLst>
            </a:custGeom>
            <a:solidFill>
              <a:srgbClr val="0066FF"/>
            </a:solidFill>
            <a:ln w="9525">
              <a:noFill/>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2" name="Freeform 34">
              <a:extLst>
                <a:ext uri="{FF2B5EF4-FFF2-40B4-BE49-F238E27FC236}">
                  <a16:creationId xmlns:a16="http://schemas.microsoft.com/office/drawing/2014/main" id="{23BD8B95-29B0-4CA2-979C-C45392F16574}"/>
                </a:ext>
              </a:extLst>
            </p:cNvPr>
            <p:cNvSpPr>
              <a:spLocks/>
            </p:cNvSpPr>
            <p:nvPr/>
          </p:nvSpPr>
          <p:spPr bwMode="auto">
            <a:xfrm>
              <a:off x="9316677" y="6176952"/>
              <a:ext cx="1708381" cy="1619793"/>
            </a:xfrm>
            <a:custGeom>
              <a:avLst/>
              <a:gdLst/>
              <a:ahLst/>
              <a:cxnLst>
                <a:cxn ang="0">
                  <a:pos x="546" y="0"/>
                </a:cxn>
                <a:cxn ang="0">
                  <a:pos x="182" y="0"/>
                </a:cxn>
                <a:cxn ang="0">
                  <a:pos x="0" y="313"/>
                </a:cxn>
                <a:cxn ang="0">
                  <a:pos x="182" y="626"/>
                </a:cxn>
                <a:cxn ang="0">
                  <a:pos x="546" y="626"/>
                </a:cxn>
                <a:cxn ang="0">
                  <a:pos x="728" y="313"/>
                </a:cxn>
                <a:cxn ang="0">
                  <a:pos x="546" y="0"/>
                </a:cxn>
                <a:cxn ang="0">
                  <a:pos x="546" y="0"/>
                </a:cxn>
              </a:cxnLst>
              <a:rect l="0" t="0" r="r" b="b"/>
              <a:pathLst>
                <a:path w="728" h="626">
                  <a:moveTo>
                    <a:pt x="546" y="0"/>
                  </a:moveTo>
                  <a:lnTo>
                    <a:pt x="182" y="0"/>
                  </a:lnTo>
                  <a:lnTo>
                    <a:pt x="0" y="313"/>
                  </a:lnTo>
                  <a:lnTo>
                    <a:pt x="182" y="626"/>
                  </a:lnTo>
                  <a:lnTo>
                    <a:pt x="546" y="626"/>
                  </a:lnTo>
                  <a:lnTo>
                    <a:pt x="728" y="313"/>
                  </a:lnTo>
                  <a:lnTo>
                    <a:pt x="546" y="0"/>
                  </a:lnTo>
                  <a:lnTo>
                    <a:pt x="546" y="0"/>
                  </a:lnTo>
                  <a:close/>
                </a:path>
              </a:pathLst>
            </a:custGeom>
            <a:solidFill>
              <a:srgbClr val="DC6900"/>
            </a:solidFill>
            <a:ln w="9525">
              <a:noFill/>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3" name="Freeform 36">
              <a:extLst>
                <a:ext uri="{FF2B5EF4-FFF2-40B4-BE49-F238E27FC236}">
                  <a16:creationId xmlns:a16="http://schemas.microsoft.com/office/drawing/2014/main" id="{3887FF14-70E2-4FA9-9FE8-AA97DF3340CA}"/>
                </a:ext>
              </a:extLst>
            </p:cNvPr>
            <p:cNvSpPr>
              <a:spLocks/>
            </p:cNvSpPr>
            <p:nvPr/>
          </p:nvSpPr>
          <p:spPr bwMode="auto">
            <a:xfrm>
              <a:off x="6629058" y="6176952"/>
              <a:ext cx="1708381" cy="1619793"/>
            </a:xfrm>
            <a:custGeom>
              <a:avLst/>
              <a:gdLst/>
              <a:ahLst/>
              <a:cxnLst>
                <a:cxn ang="0">
                  <a:pos x="545" y="0"/>
                </a:cxn>
                <a:cxn ang="0">
                  <a:pos x="182" y="0"/>
                </a:cxn>
                <a:cxn ang="0">
                  <a:pos x="0" y="313"/>
                </a:cxn>
                <a:cxn ang="0">
                  <a:pos x="182" y="627"/>
                </a:cxn>
                <a:cxn ang="0">
                  <a:pos x="545" y="627"/>
                </a:cxn>
                <a:cxn ang="0">
                  <a:pos x="727" y="313"/>
                </a:cxn>
                <a:cxn ang="0">
                  <a:pos x="545" y="0"/>
                </a:cxn>
                <a:cxn ang="0">
                  <a:pos x="545" y="0"/>
                </a:cxn>
              </a:cxnLst>
              <a:rect l="0" t="0" r="r" b="b"/>
              <a:pathLst>
                <a:path w="727" h="627">
                  <a:moveTo>
                    <a:pt x="545" y="0"/>
                  </a:moveTo>
                  <a:lnTo>
                    <a:pt x="182" y="0"/>
                  </a:lnTo>
                  <a:lnTo>
                    <a:pt x="0" y="313"/>
                  </a:lnTo>
                  <a:lnTo>
                    <a:pt x="182" y="627"/>
                  </a:lnTo>
                  <a:lnTo>
                    <a:pt x="545" y="627"/>
                  </a:lnTo>
                  <a:lnTo>
                    <a:pt x="727" y="313"/>
                  </a:lnTo>
                  <a:lnTo>
                    <a:pt x="545" y="0"/>
                  </a:lnTo>
                  <a:lnTo>
                    <a:pt x="545" y="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4" name="Freeform 38">
              <a:extLst>
                <a:ext uri="{FF2B5EF4-FFF2-40B4-BE49-F238E27FC236}">
                  <a16:creationId xmlns:a16="http://schemas.microsoft.com/office/drawing/2014/main" id="{A42C5B20-17C6-4709-8906-8BF5C06AD58C}"/>
                </a:ext>
              </a:extLst>
            </p:cNvPr>
            <p:cNvSpPr>
              <a:spLocks/>
            </p:cNvSpPr>
            <p:nvPr/>
          </p:nvSpPr>
          <p:spPr bwMode="auto">
            <a:xfrm>
              <a:off x="7969407" y="7036277"/>
              <a:ext cx="1786434" cy="1735817"/>
            </a:xfrm>
            <a:custGeom>
              <a:avLst/>
              <a:gdLst/>
              <a:ahLst/>
              <a:cxnLst>
                <a:cxn ang="0">
                  <a:pos x="545" y="0"/>
                </a:cxn>
                <a:cxn ang="0">
                  <a:pos x="181" y="0"/>
                </a:cxn>
                <a:cxn ang="0">
                  <a:pos x="0" y="315"/>
                </a:cxn>
                <a:cxn ang="0">
                  <a:pos x="181" y="628"/>
                </a:cxn>
                <a:cxn ang="0">
                  <a:pos x="545" y="628"/>
                </a:cxn>
                <a:cxn ang="0">
                  <a:pos x="726" y="315"/>
                </a:cxn>
                <a:cxn ang="0">
                  <a:pos x="545" y="0"/>
                </a:cxn>
                <a:cxn ang="0">
                  <a:pos x="545" y="0"/>
                </a:cxn>
              </a:cxnLst>
              <a:rect l="0" t="0" r="r" b="b"/>
              <a:pathLst>
                <a:path w="726" h="628">
                  <a:moveTo>
                    <a:pt x="545" y="0"/>
                  </a:moveTo>
                  <a:lnTo>
                    <a:pt x="181" y="0"/>
                  </a:lnTo>
                  <a:lnTo>
                    <a:pt x="0" y="315"/>
                  </a:lnTo>
                  <a:lnTo>
                    <a:pt x="181" y="628"/>
                  </a:lnTo>
                  <a:lnTo>
                    <a:pt x="545" y="628"/>
                  </a:lnTo>
                  <a:lnTo>
                    <a:pt x="726" y="315"/>
                  </a:lnTo>
                  <a:lnTo>
                    <a:pt x="545" y="0"/>
                  </a:lnTo>
                  <a:lnTo>
                    <a:pt x="545" y="0"/>
                  </a:lnTo>
                  <a:close/>
                </a:path>
              </a:pathLst>
            </a:custGeom>
            <a:solidFill>
              <a:srgbClr val="92D050"/>
            </a:solidFill>
            <a:ln w="9525">
              <a:noFill/>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5" name="Freeform 156">
              <a:extLst>
                <a:ext uri="{FF2B5EF4-FFF2-40B4-BE49-F238E27FC236}">
                  <a16:creationId xmlns:a16="http://schemas.microsoft.com/office/drawing/2014/main" id="{704A0CD4-B78E-4EFC-B169-D8391B6C6E30}"/>
                </a:ext>
              </a:extLst>
            </p:cNvPr>
            <p:cNvSpPr>
              <a:spLocks/>
            </p:cNvSpPr>
            <p:nvPr/>
          </p:nvSpPr>
          <p:spPr bwMode="auto">
            <a:xfrm>
              <a:off x="3869203" y="7879599"/>
              <a:ext cx="4443125" cy="931438"/>
            </a:xfrm>
            <a:custGeom>
              <a:avLst/>
              <a:gdLst>
                <a:gd name="connsiteX0" fmla="*/ 0 w 10000"/>
                <a:gd name="connsiteY0" fmla="*/ 0 h 10000"/>
                <a:gd name="connsiteX1" fmla="*/ 0 w 10000"/>
                <a:gd name="connsiteY1" fmla="*/ 10000 h 10000"/>
                <a:gd name="connsiteX2" fmla="*/ 10000 w 10000"/>
                <a:gd name="connsiteY2" fmla="*/ 10000 h 10000"/>
                <a:gd name="connsiteX3" fmla="*/ 8704 w 10000"/>
                <a:gd name="connsiteY3" fmla="*/ 26 h 10000"/>
                <a:gd name="connsiteX4" fmla="*/ 0 w 10000"/>
                <a:gd name="connsiteY4" fmla="*/ 0 h 10000"/>
                <a:gd name="connsiteX5" fmla="*/ 0 w 10000"/>
                <a:gd name="connsiteY5" fmla="*/ 0 h 10000"/>
                <a:gd name="connsiteX0" fmla="*/ 0 w 10000"/>
                <a:gd name="connsiteY0" fmla="*/ 0 h 10000"/>
                <a:gd name="connsiteX1" fmla="*/ 0 w 10000"/>
                <a:gd name="connsiteY1" fmla="*/ 10000 h 10000"/>
                <a:gd name="connsiteX2" fmla="*/ 10000 w 10000"/>
                <a:gd name="connsiteY2" fmla="*/ 10000 h 10000"/>
                <a:gd name="connsiteX3" fmla="*/ 8916 w 10000"/>
                <a:gd name="connsiteY3" fmla="*/ 151 h 10000"/>
                <a:gd name="connsiteX4" fmla="*/ 0 w 10000"/>
                <a:gd name="connsiteY4" fmla="*/ 0 h 10000"/>
                <a:gd name="connsiteX5" fmla="*/ 0 w 10000"/>
                <a:gd name="connsiteY5" fmla="*/ 0 h 10000"/>
                <a:gd name="connsiteX0" fmla="*/ 0 w 10000"/>
                <a:gd name="connsiteY0" fmla="*/ 98 h 10098"/>
                <a:gd name="connsiteX1" fmla="*/ 0 w 10000"/>
                <a:gd name="connsiteY1" fmla="*/ 10098 h 10098"/>
                <a:gd name="connsiteX2" fmla="*/ 10000 w 10000"/>
                <a:gd name="connsiteY2" fmla="*/ 10098 h 10098"/>
                <a:gd name="connsiteX3" fmla="*/ 8937 w 10000"/>
                <a:gd name="connsiteY3" fmla="*/ 0 h 10098"/>
                <a:gd name="connsiteX4" fmla="*/ 0 w 10000"/>
                <a:gd name="connsiteY4" fmla="*/ 98 h 10098"/>
                <a:gd name="connsiteX5" fmla="*/ 0 w 10000"/>
                <a:gd name="connsiteY5" fmla="*/ 98 h 10098"/>
                <a:gd name="connsiteX0" fmla="*/ 0 w 10000"/>
                <a:gd name="connsiteY0" fmla="*/ 98 h 10098"/>
                <a:gd name="connsiteX1" fmla="*/ 0 w 10000"/>
                <a:gd name="connsiteY1" fmla="*/ 10098 h 10098"/>
                <a:gd name="connsiteX2" fmla="*/ 10000 w 10000"/>
                <a:gd name="connsiteY2" fmla="*/ 10098 h 10098"/>
                <a:gd name="connsiteX3" fmla="*/ 8980 w 10000"/>
                <a:gd name="connsiteY3" fmla="*/ 0 h 10098"/>
                <a:gd name="connsiteX4" fmla="*/ 0 w 10000"/>
                <a:gd name="connsiteY4" fmla="*/ 98 h 10098"/>
                <a:gd name="connsiteX5" fmla="*/ 0 w 10000"/>
                <a:gd name="connsiteY5" fmla="*/ 98 h 10098"/>
                <a:gd name="connsiteX0" fmla="*/ 0 w 10000"/>
                <a:gd name="connsiteY0" fmla="*/ 0 h 10000"/>
                <a:gd name="connsiteX1" fmla="*/ 0 w 10000"/>
                <a:gd name="connsiteY1" fmla="*/ 10000 h 10000"/>
                <a:gd name="connsiteX2" fmla="*/ 10000 w 10000"/>
                <a:gd name="connsiteY2" fmla="*/ 10000 h 10000"/>
                <a:gd name="connsiteX3" fmla="*/ 9001 w 10000"/>
                <a:gd name="connsiteY3" fmla="*/ 27 h 10000"/>
                <a:gd name="connsiteX4" fmla="*/ 0 w 10000"/>
                <a:gd name="connsiteY4" fmla="*/ 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0" y="10000"/>
                  </a:lnTo>
                  <a:lnTo>
                    <a:pt x="10000" y="10000"/>
                  </a:lnTo>
                  <a:lnTo>
                    <a:pt x="9001" y="27"/>
                  </a:lnTo>
                  <a:lnTo>
                    <a:pt x="0" y="0"/>
                  </a:lnTo>
                  <a:lnTo>
                    <a:pt x="0" y="0"/>
                  </a:lnTo>
                  <a:close/>
                </a:path>
              </a:pathLst>
            </a:custGeom>
            <a:noFill/>
            <a:ln w="9525">
              <a:solidFill>
                <a:srgbClr val="92D050"/>
              </a:solidFill>
              <a:prstDash val="solid"/>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6" name="Freeform 186">
              <a:extLst>
                <a:ext uri="{FF2B5EF4-FFF2-40B4-BE49-F238E27FC236}">
                  <a16:creationId xmlns:a16="http://schemas.microsoft.com/office/drawing/2014/main" id="{4E279371-83EA-4DB8-8C94-B8D67834B640}"/>
                </a:ext>
              </a:extLst>
            </p:cNvPr>
            <p:cNvSpPr>
              <a:spLocks/>
            </p:cNvSpPr>
            <p:nvPr/>
          </p:nvSpPr>
          <p:spPr bwMode="auto">
            <a:xfrm>
              <a:off x="3869203" y="4467348"/>
              <a:ext cx="3113699" cy="1619793"/>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noFill/>
            <a:ln w="9525">
              <a:solidFill>
                <a:srgbClr val="0066FF"/>
              </a:solidFill>
              <a:prstDash val="solid"/>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77" name="Text Box 17">
              <a:extLst>
                <a:ext uri="{FF2B5EF4-FFF2-40B4-BE49-F238E27FC236}">
                  <a16:creationId xmlns:a16="http://schemas.microsoft.com/office/drawing/2014/main" id="{FD4EDD1F-4CBA-44FC-B2A4-A445155EA23E}"/>
                </a:ext>
              </a:extLst>
            </p:cNvPr>
            <p:cNvSpPr txBox="1">
              <a:spLocks noChangeArrowheads="1"/>
            </p:cNvSpPr>
            <p:nvPr/>
          </p:nvSpPr>
          <p:spPr bwMode="blackWhite">
            <a:xfrm>
              <a:off x="9326687" y="5159050"/>
              <a:ext cx="1726829" cy="205158"/>
            </a:xfrm>
            <a:prstGeom prst="rect">
              <a:avLst/>
            </a:prstGeom>
            <a:noFill/>
            <a:ln w="9525" algn="ctr">
              <a:noFill/>
              <a:miter lim="800000"/>
              <a:headEnd/>
              <a:tailEnd/>
            </a:ln>
          </p:spPr>
          <p:txBody>
            <a:bodyPr wrap="square" lIns="0" tIns="0" rIns="0" bIns="0">
              <a:spAutoFit/>
            </a:bodyPr>
            <a:lstStyle/>
            <a:p>
              <a:pPr algn="ctr" defTabSz="1018824"/>
              <a:r>
                <a:rPr lang="en-GB" sz="1200" b="1" kern="0" dirty="0">
                  <a:solidFill>
                    <a:schemeClr val="bg1"/>
                  </a:solidFill>
                  <a:latin typeface="Georgia"/>
                </a:rPr>
                <a:t>Financial Crimes</a:t>
              </a:r>
            </a:p>
          </p:txBody>
        </p:sp>
        <p:sp>
          <p:nvSpPr>
            <p:cNvPr id="78" name="Text Box 16">
              <a:extLst>
                <a:ext uri="{FF2B5EF4-FFF2-40B4-BE49-F238E27FC236}">
                  <a16:creationId xmlns:a16="http://schemas.microsoft.com/office/drawing/2014/main" id="{B257B0F0-875F-442C-BA59-C0AB0B5D25CF}"/>
                </a:ext>
              </a:extLst>
            </p:cNvPr>
            <p:cNvSpPr txBox="1">
              <a:spLocks noChangeArrowheads="1"/>
            </p:cNvSpPr>
            <p:nvPr/>
          </p:nvSpPr>
          <p:spPr bwMode="blackWhite">
            <a:xfrm>
              <a:off x="6637237" y="5227757"/>
              <a:ext cx="1716935" cy="205158"/>
            </a:xfrm>
            <a:prstGeom prst="rect">
              <a:avLst/>
            </a:prstGeom>
            <a:noFill/>
            <a:ln w="9525" algn="ctr">
              <a:noFill/>
              <a:miter lim="800000"/>
              <a:headEnd/>
              <a:tailEnd/>
            </a:ln>
          </p:spPr>
          <p:txBody>
            <a:bodyPr wrap="square" lIns="0" tIns="0" rIns="0" bIns="0">
              <a:spAutoFit/>
            </a:bodyPr>
            <a:lstStyle/>
            <a:p>
              <a:pPr algn="ctr" defTabSz="1018824"/>
              <a:r>
                <a:rPr lang="en-GB" sz="1200" b="1" kern="0" dirty="0">
                  <a:solidFill>
                    <a:schemeClr val="bg1"/>
                  </a:solidFill>
                  <a:latin typeface="Georgia"/>
                </a:rPr>
                <a:t>Electronic Trading</a:t>
              </a:r>
            </a:p>
          </p:txBody>
        </p:sp>
        <p:sp>
          <p:nvSpPr>
            <p:cNvPr id="79" name="Text Box 18">
              <a:extLst>
                <a:ext uri="{FF2B5EF4-FFF2-40B4-BE49-F238E27FC236}">
                  <a16:creationId xmlns:a16="http://schemas.microsoft.com/office/drawing/2014/main" id="{C306D217-CA43-4129-874F-1BA71C1A849A}"/>
                </a:ext>
              </a:extLst>
            </p:cNvPr>
            <p:cNvSpPr txBox="1">
              <a:spLocks noChangeArrowheads="1"/>
            </p:cNvSpPr>
            <p:nvPr/>
          </p:nvSpPr>
          <p:spPr bwMode="blackWhite">
            <a:xfrm>
              <a:off x="7956611" y="4167189"/>
              <a:ext cx="1708381" cy="410316"/>
            </a:xfrm>
            <a:prstGeom prst="rect">
              <a:avLst/>
            </a:prstGeom>
            <a:noFill/>
            <a:ln w="9525" algn="ctr">
              <a:noFill/>
              <a:miter lim="800000"/>
              <a:headEnd/>
              <a:tailEnd/>
            </a:ln>
          </p:spPr>
          <p:txBody>
            <a:bodyPr wrap="square" lIns="0" tIns="0" rIns="0" bIns="0">
              <a:spAutoFit/>
            </a:bodyPr>
            <a:lstStyle/>
            <a:p>
              <a:pPr algn="ctr" defTabSz="1018824"/>
              <a:r>
                <a:rPr lang="en-GB" sz="1200" b="1" kern="0" dirty="0">
                  <a:solidFill>
                    <a:schemeClr val="bg1"/>
                  </a:solidFill>
                  <a:latin typeface="Georgia"/>
                </a:rPr>
                <a:t>Regulatory</a:t>
              </a:r>
            </a:p>
            <a:p>
              <a:pPr algn="ctr" defTabSz="1018824"/>
              <a:r>
                <a:rPr lang="en-GB" sz="1200" b="1" kern="0" dirty="0">
                  <a:solidFill>
                    <a:schemeClr val="bg1"/>
                  </a:solidFill>
                  <a:latin typeface="Georgia"/>
                </a:rPr>
                <a:t>Compliance</a:t>
              </a:r>
            </a:p>
          </p:txBody>
        </p:sp>
        <p:sp>
          <p:nvSpPr>
            <p:cNvPr id="80" name="Text Box 19">
              <a:extLst>
                <a:ext uri="{FF2B5EF4-FFF2-40B4-BE49-F238E27FC236}">
                  <a16:creationId xmlns:a16="http://schemas.microsoft.com/office/drawing/2014/main" id="{BC06E227-937F-402E-962E-3F9C9CB8D26C}"/>
                </a:ext>
              </a:extLst>
            </p:cNvPr>
            <p:cNvSpPr txBox="1">
              <a:spLocks noChangeArrowheads="1"/>
            </p:cNvSpPr>
            <p:nvPr/>
          </p:nvSpPr>
          <p:spPr bwMode="blackWhite">
            <a:xfrm>
              <a:off x="9356060" y="6920253"/>
              <a:ext cx="1705721" cy="205158"/>
            </a:xfrm>
            <a:prstGeom prst="rect">
              <a:avLst/>
            </a:prstGeom>
            <a:noFill/>
            <a:ln w="9525" algn="ctr">
              <a:noFill/>
              <a:miter lim="800000"/>
              <a:headEnd/>
              <a:tailEnd/>
            </a:ln>
          </p:spPr>
          <p:txBody>
            <a:bodyPr wrap="square" lIns="0" tIns="0" rIns="0" bIns="0">
              <a:spAutoFit/>
            </a:bodyPr>
            <a:lstStyle/>
            <a:p>
              <a:pPr algn="ctr" defTabSz="1018824"/>
              <a:r>
                <a:rPr lang="en-GB" sz="1200" b="1" kern="0" dirty="0">
                  <a:solidFill>
                    <a:schemeClr val="bg1"/>
                  </a:solidFill>
                  <a:latin typeface="Georgia"/>
                </a:rPr>
                <a:t>Cyber Security</a:t>
              </a:r>
            </a:p>
          </p:txBody>
        </p:sp>
        <p:sp>
          <p:nvSpPr>
            <p:cNvPr id="81" name="Text Box 20">
              <a:extLst>
                <a:ext uri="{FF2B5EF4-FFF2-40B4-BE49-F238E27FC236}">
                  <a16:creationId xmlns:a16="http://schemas.microsoft.com/office/drawing/2014/main" id="{0EA038B8-9696-40A9-BD0B-8725CEC19015}"/>
                </a:ext>
              </a:extLst>
            </p:cNvPr>
            <p:cNvSpPr txBox="1">
              <a:spLocks noChangeArrowheads="1"/>
            </p:cNvSpPr>
            <p:nvPr/>
          </p:nvSpPr>
          <p:spPr bwMode="blackWhite">
            <a:xfrm>
              <a:off x="7968370" y="7826081"/>
              <a:ext cx="1726829" cy="205158"/>
            </a:xfrm>
            <a:prstGeom prst="rect">
              <a:avLst/>
            </a:prstGeom>
            <a:noFill/>
            <a:ln w="9525" algn="ctr">
              <a:noFill/>
              <a:miter lim="800000"/>
              <a:headEnd/>
              <a:tailEnd/>
            </a:ln>
          </p:spPr>
          <p:txBody>
            <a:bodyPr wrap="square" lIns="0" tIns="0" rIns="0" bIns="0">
              <a:spAutoFit/>
            </a:bodyPr>
            <a:lstStyle/>
            <a:p>
              <a:pPr algn="ctr" defTabSz="1018824"/>
              <a:r>
                <a:rPr lang="en-GB" sz="1200" b="1" kern="0" dirty="0">
                  <a:solidFill>
                    <a:schemeClr val="bg1"/>
                  </a:solidFill>
                  <a:latin typeface="Georgia"/>
                </a:rPr>
                <a:t>Operations</a:t>
              </a:r>
            </a:p>
          </p:txBody>
        </p:sp>
        <p:sp>
          <p:nvSpPr>
            <p:cNvPr id="82" name="Text Box 21">
              <a:extLst>
                <a:ext uri="{FF2B5EF4-FFF2-40B4-BE49-F238E27FC236}">
                  <a16:creationId xmlns:a16="http://schemas.microsoft.com/office/drawing/2014/main" id="{DD4C104C-69C2-4B40-B55A-7FBB5AAA64F6}"/>
                </a:ext>
              </a:extLst>
            </p:cNvPr>
            <p:cNvSpPr txBox="1">
              <a:spLocks noChangeArrowheads="1"/>
            </p:cNvSpPr>
            <p:nvPr/>
          </p:nvSpPr>
          <p:spPr bwMode="blackWhite">
            <a:xfrm>
              <a:off x="6621241" y="6724768"/>
              <a:ext cx="1704317" cy="553998"/>
            </a:xfrm>
            <a:prstGeom prst="rect">
              <a:avLst/>
            </a:prstGeom>
            <a:noFill/>
            <a:ln w="9525" algn="ctr">
              <a:noFill/>
              <a:miter lim="800000"/>
              <a:headEnd/>
              <a:tailEnd/>
            </a:ln>
          </p:spPr>
          <p:txBody>
            <a:bodyPr wrap="square" lIns="0" tIns="0" rIns="0" bIns="0">
              <a:spAutoFit/>
            </a:bodyPr>
            <a:lstStyle/>
            <a:p>
              <a:pPr algn="ctr" defTabSz="1018824"/>
              <a:r>
                <a:rPr lang="en-GB" sz="1200" b="1" kern="0" dirty="0">
                  <a:solidFill>
                    <a:schemeClr val="bg1"/>
                  </a:solidFill>
                  <a:latin typeface="Georgia"/>
                </a:rPr>
                <a:t>Risk Management </a:t>
              </a:r>
            </a:p>
            <a:p>
              <a:pPr algn="ctr" defTabSz="1018824"/>
              <a:r>
                <a:rPr lang="en-GB" sz="1200" b="1" kern="0" dirty="0">
                  <a:solidFill>
                    <a:schemeClr val="bg1"/>
                  </a:solidFill>
                  <a:latin typeface="Georgia"/>
                </a:rPr>
                <a:t>&amp; </a:t>
              </a:r>
            </a:p>
            <a:p>
              <a:pPr algn="ctr" defTabSz="1018824"/>
              <a:r>
                <a:rPr lang="en-GB" sz="1200" b="1" kern="0" dirty="0">
                  <a:solidFill>
                    <a:schemeClr val="bg1"/>
                  </a:solidFill>
                  <a:latin typeface="Georgia"/>
                </a:rPr>
                <a:t>Internal Audit</a:t>
              </a:r>
            </a:p>
          </p:txBody>
        </p:sp>
        <p:sp>
          <p:nvSpPr>
            <p:cNvPr id="83" name="Rectangle 6">
              <a:extLst>
                <a:ext uri="{FF2B5EF4-FFF2-40B4-BE49-F238E27FC236}">
                  <a16:creationId xmlns:a16="http://schemas.microsoft.com/office/drawing/2014/main" id="{1F60F29B-D0BF-43C1-89A5-F90E28D64AB3}"/>
                </a:ext>
              </a:extLst>
            </p:cNvPr>
            <p:cNvSpPr>
              <a:spLocks noChangeArrowheads="1"/>
            </p:cNvSpPr>
            <p:nvPr/>
          </p:nvSpPr>
          <p:spPr bwMode="blackWhite">
            <a:xfrm>
              <a:off x="3963894" y="4572572"/>
              <a:ext cx="2582013" cy="1459448"/>
            </a:xfrm>
            <a:prstGeom prst="rect">
              <a:avLst/>
            </a:prstGeom>
            <a:noFill/>
            <a:ln w="9525" algn="ctr">
              <a:noFill/>
              <a:miter lim="800000"/>
              <a:headEnd/>
              <a:tailEnd/>
            </a:ln>
          </p:spPr>
          <p:txBody>
            <a:bodyPr wrap="square" lIns="0" tIns="0" rIns="0" bIns="0">
              <a:noAutofit/>
            </a:bodyPr>
            <a:lstStyle/>
            <a:p>
              <a:pPr defTabSz="1018824"/>
              <a:r>
                <a:rPr lang="en-US" sz="1050" kern="0" dirty="0">
                  <a:solidFill>
                    <a:schemeClr val="bg1"/>
                  </a:solidFill>
                </a:rPr>
                <a:t>Traditional electronic trading systems operators as well as blockchain-based ICO’s and exchanges are facing heightened regulatory, technological and operational challenges. Our advisors will help manage these challenges and drive competitive advantage through technology adoption.</a:t>
              </a:r>
              <a:endParaRPr lang="en-GB" sz="1050" kern="0" dirty="0">
                <a:solidFill>
                  <a:schemeClr val="bg1"/>
                </a:solidFill>
              </a:endParaRPr>
            </a:p>
          </p:txBody>
        </p:sp>
        <p:sp>
          <p:nvSpPr>
            <p:cNvPr id="85" name="Rectangle 6">
              <a:extLst>
                <a:ext uri="{FF2B5EF4-FFF2-40B4-BE49-F238E27FC236}">
                  <a16:creationId xmlns:a16="http://schemas.microsoft.com/office/drawing/2014/main" id="{4BA9F688-C537-48E2-AE25-0E4B5A40FC8C}"/>
                </a:ext>
              </a:extLst>
            </p:cNvPr>
            <p:cNvSpPr>
              <a:spLocks noChangeArrowheads="1"/>
            </p:cNvSpPr>
            <p:nvPr/>
          </p:nvSpPr>
          <p:spPr bwMode="blackWhite">
            <a:xfrm>
              <a:off x="3953441" y="6219041"/>
              <a:ext cx="2680199" cy="1483832"/>
            </a:xfrm>
            <a:prstGeom prst="rect">
              <a:avLst/>
            </a:prstGeom>
            <a:noFill/>
            <a:ln w="9525" algn="ctr">
              <a:noFill/>
              <a:miter lim="800000"/>
              <a:headEnd/>
              <a:tailEnd/>
            </a:ln>
          </p:spPr>
          <p:txBody>
            <a:bodyPr wrap="square" lIns="0" tIns="0" rIns="0" bIns="0">
              <a:noAutofit/>
            </a:bodyPr>
            <a:lstStyle/>
            <a:p>
              <a:pPr defTabSz="1018824"/>
              <a:r>
                <a:rPr lang="en-US" sz="1100" dirty="0">
                  <a:solidFill>
                    <a:schemeClr val="bg1"/>
                  </a:solidFill>
                </a:rPr>
                <a:t>Our risk management advisory services help our clients define and execute their business strategy in alignment with their overall risk appetite. Our professionals conduct holistic risk and controls assessments and provide innovative solutions to address strategic, financial reporting, credit, market and operational risks. </a:t>
              </a:r>
            </a:p>
            <a:p>
              <a:pPr defTabSz="1018824"/>
              <a:endParaRPr lang="en-GB" sz="1100" kern="0" dirty="0">
                <a:solidFill>
                  <a:schemeClr val="bg1"/>
                </a:solidFill>
                <a:latin typeface="Georgia"/>
              </a:endParaRPr>
            </a:p>
          </p:txBody>
        </p:sp>
        <p:sp>
          <p:nvSpPr>
            <p:cNvPr id="87" name="Rectangle 6">
              <a:extLst>
                <a:ext uri="{FF2B5EF4-FFF2-40B4-BE49-F238E27FC236}">
                  <a16:creationId xmlns:a16="http://schemas.microsoft.com/office/drawing/2014/main" id="{1FE9BB0B-18FC-4C29-87E1-431E498F43C2}"/>
                </a:ext>
              </a:extLst>
            </p:cNvPr>
            <p:cNvSpPr>
              <a:spLocks noChangeArrowheads="1"/>
            </p:cNvSpPr>
            <p:nvPr/>
          </p:nvSpPr>
          <p:spPr bwMode="blackWhite">
            <a:xfrm>
              <a:off x="3893264" y="7929937"/>
              <a:ext cx="4249428" cy="842157"/>
            </a:xfrm>
            <a:prstGeom prst="rect">
              <a:avLst/>
            </a:prstGeom>
            <a:noFill/>
            <a:ln w="9525" algn="ctr">
              <a:noFill/>
              <a:miter lim="800000"/>
              <a:headEnd/>
              <a:tailEnd/>
            </a:ln>
          </p:spPr>
          <p:txBody>
            <a:bodyPr wrap="square" lIns="0" tIns="0" rIns="0" bIns="0">
              <a:noAutofit/>
            </a:bodyPr>
            <a:lstStyle/>
            <a:p>
              <a:pPr defTabSz="1018824"/>
              <a:r>
                <a:rPr lang="en-US" sz="1100" dirty="0">
                  <a:solidFill>
                    <a:schemeClr val="bg1"/>
                  </a:solidFill>
                </a:rPr>
                <a:t>We help our clients achieve differentiated capabilities through process automation and streamlined operations. Our advisory services will help facilitate transformative change leveraging digital strategies and technologies that support company revenue and profitability goals.</a:t>
              </a:r>
            </a:p>
            <a:p>
              <a:pPr defTabSz="1018824"/>
              <a:endParaRPr lang="en-GB" sz="1100" kern="0" dirty="0">
                <a:solidFill>
                  <a:schemeClr val="bg1"/>
                </a:solidFill>
                <a:latin typeface="Georgia"/>
              </a:endParaRPr>
            </a:p>
          </p:txBody>
        </p:sp>
        <p:sp>
          <p:nvSpPr>
            <p:cNvPr id="90" name="Rectangle 6">
              <a:extLst>
                <a:ext uri="{FF2B5EF4-FFF2-40B4-BE49-F238E27FC236}">
                  <a16:creationId xmlns:a16="http://schemas.microsoft.com/office/drawing/2014/main" id="{BAFC9621-9A0B-414B-90F0-B88BFDFE1EFF}"/>
                </a:ext>
              </a:extLst>
            </p:cNvPr>
            <p:cNvSpPr>
              <a:spLocks noChangeArrowheads="1"/>
            </p:cNvSpPr>
            <p:nvPr/>
          </p:nvSpPr>
          <p:spPr bwMode="blackWhite">
            <a:xfrm>
              <a:off x="9738375" y="3621822"/>
              <a:ext cx="4186149" cy="709071"/>
            </a:xfrm>
            <a:prstGeom prst="rect">
              <a:avLst/>
            </a:prstGeom>
            <a:noFill/>
            <a:ln w="9525" algn="ctr">
              <a:noFill/>
              <a:miter lim="800000"/>
              <a:headEnd/>
              <a:tailEnd/>
            </a:ln>
          </p:spPr>
          <p:txBody>
            <a:bodyPr wrap="square" lIns="0" tIns="0" rIns="0" bIns="0">
              <a:noAutofit/>
            </a:bodyPr>
            <a:lstStyle/>
            <a:p>
              <a:pPr defTabSz="1018824"/>
              <a:r>
                <a:rPr lang="en-US" sz="1100" kern="0" dirty="0">
                  <a:solidFill>
                    <a:schemeClr val="bg1"/>
                  </a:solidFill>
                </a:rPr>
                <a:t>Our regulatory compliance professionals will help develop integrated risk strategies and frameworks and advise on the impact of emerging regulations on the strategic direction, business model and compliance/risk management processes and systems.</a:t>
              </a:r>
              <a:endParaRPr lang="en-GB" sz="1100" kern="0" dirty="0">
                <a:solidFill>
                  <a:schemeClr val="bg1"/>
                </a:solidFill>
              </a:endParaRPr>
            </a:p>
          </p:txBody>
        </p:sp>
        <p:sp>
          <p:nvSpPr>
            <p:cNvPr id="94" name="Rectangle 6">
              <a:extLst>
                <a:ext uri="{FF2B5EF4-FFF2-40B4-BE49-F238E27FC236}">
                  <a16:creationId xmlns:a16="http://schemas.microsoft.com/office/drawing/2014/main" id="{BD47B23D-A9C5-41C4-A426-DD1BD353C02F}"/>
                </a:ext>
              </a:extLst>
            </p:cNvPr>
            <p:cNvSpPr>
              <a:spLocks noChangeArrowheads="1"/>
            </p:cNvSpPr>
            <p:nvPr/>
          </p:nvSpPr>
          <p:spPr bwMode="blackWhite">
            <a:xfrm>
              <a:off x="11111463" y="4484206"/>
              <a:ext cx="2806243" cy="1527642"/>
            </a:xfrm>
            <a:prstGeom prst="rect">
              <a:avLst/>
            </a:prstGeom>
            <a:noFill/>
            <a:ln w="9525" algn="ctr">
              <a:noFill/>
              <a:miter lim="800000"/>
              <a:headEnd/>
              <a:tailEnd/>
            </a:ln>
          </p:spPr>
          <p:txBody>
            <a:bodyPr wrap="square" lIns="0" tIns="0" rIns="0" bIns="0">
              <a:noAutofit/>
            </a:bodyPr>
            <a:lstStyle/>
            <a:p>
              <a:pPr defTabSz="1018824"/>
              <a:r>
                <a:rPr lang="en-US" sz="1100" kern="0" dirty="0">
                  <a:solidFill>
                    <a:schemeClr val="bg1"/>
                  </a:solidFill>
                </a:rPr>
                <a:t>Our Financial Crimes practice provides a holistic and integrated approach to navigating financial crimes. Six key areas collectively form this practice – 1) Anti-Money Laundering (AML), 2) Sanctions Screening, 3) Know Your Client (KYC), 4) Enhanced Due Diligence (EDD), 5) Fraud Detection and Prevention and 6) Anti-Bribery and Corruption (ABC).</a:t>
              </a:r>
              <a:endParaRPr lang="en-GB" sz="1100" kern="0" dirty="0">
                <a:solidFill>
                  <a:schemeClr val="bg1"/>
                </a:solidFill>
              </a:endParaRPr>
            </a:p>
          </p:txBody>
        </p:sp>
        <p:sp>
          <p:nvSpPr>
            <p:cNvPr id="96" name="Rectangle 6">
              <a:extLst>
                <a:ext uri="{FF2B5EF4-FFF2-40B4-BE49-F238E27FC236}">
                  <a16:creationId xmlns:a16="http://schemas.microsoft.com/office/drawing/2014/main" id="{A6B19D1F-7E0C-4470-9B7E-7008CF2B4339}"/>
                </a:ext>
              </a:extLst>
            </p:cNvPr>
            <p:cNvSpPr>
              <a:spLocks noChangeArrowheads="1"/>
            </p:cNvSpPr>
            <p:nvPr/>
          </p:nvSpPr>
          <p:spPr bwMode="blackWhite">
            <a:xfrm>
              <a:off x="11141508" y="6247171"/>
              <a:ext cx="2749170" cy="1504946"/>
            </a:xfrm>
            <a:prstGeom prst="rect">
              <a:avLst/>
            </a:prstGeom>
            <a:noFill/>
            <a:ln w="9525" algn="ctr">
              <a:noFill/>
              <a:miter lim="800000"/>
              <a:headEnd/>
              <a:tailEnd/>
            </a:ln>
          </p:spPr>
          <p:txBody>
            <a:bodyPr wrap="square" lIns="0" tIns="0" rIns="0" bIns="0">
              <a:noAutofit/>
            </a:bodyPr>
            <a:lstStyle/>
            <a:p>
              <a:pPr defTabSz="1018824"/>
              <a:r>
                <a:rPr lang="en-US" sz="1100" kern="0" dirty="0">
                  <a:solidFill>
                    <a:schemeClr val="bg1"/>
                  </a:solidFill>
                </a:rPr>
                <a:t>Our team of experts will help establish a comprehensive cybersecurity and risk management program to enable your organization identify and protect critical assets, detect threats, manage cyber risks and respond to incidents with minimal business disruption.</a:t>
              </a:r>
              <a:endParaRPr lang="en-GB" sz="1100" kern="0" dirty="0">
                <a:solidFill>
                  <a:schemeClr val="bg1"/>
                </a:solidFill>
              </a:endParaRPr>
            </a:p>
          </p:txBody>
        </p:sp>
        <p:sp>
          <p:nvSpPr>
            <p:cNvPr id="98" name="Freeform 186">
              <a:extLst>
                <a:ext uri="{FF2B5EF4-FFF2-40B4-BE49-F238E27FC236}">
                  <a16:creationId xmlns:a16="http://schemas.microsoft.com/office/drawing/2014/main" id="{01679670-6A18-42AC-9E0F-6599C3F60E5C}"/>
                </a:ext>
              </a:extLst>
            </p:cNvPr>
            <p:cNvSpPr>
              <a:spLocks/>
            </p:cNvSpPr>
            <p:nvPr/>
          </p:nvSpPr>
          <p:spPr bwMode="auto">
            <a:xfrm>
              <a:off x="3869203" y="6176952"/>
              <a:ext cx="3113699" cy="1619793"/>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noFill/>
            <a:ln w="9525">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pPr defTabSz="1018824"/>
              <a:endParaRPr lang="en-GB" sz="2000" kern="0">
                <a:solidFill>
                  <a:schemeClr val="bg1"/>
                </a:solidFill>
              </a:endParaRPr>
            </a:p>
          </p:txBody>
        </p:sp>
        <p:sp>
          <p:nvSpPr>
            <p:cNvPr id="89" name="Text Box 24">
              <a:extLst>
                <a:ext uri="{FF2B5EF4-FFF2-40B4-BE49-F238E27FC236}">
                  <a16:creationId xmlns:a16="http://schemas.microsoft.com/office/drawing/2014/main" id="{8238B1A7-7962-43A3-A3F2-1BCA7FE4A676}"/>
                </a:ext>
              </a:extLst>
            </p:cNvPr>
            <p:cNvSpPr txBox="1">
              <a:spLocks noChangeArrowheads="1"/>
            </p:cNvSpPr>
            <p:nvPr/>
          </p:nvSpPr>
          <p:spPr bwMode="blackWhite">
            <a:xfrm>
              <a:off x="7909968" y="5586442"/>
              <a:ext cx="1828407" cy="1024536"/>
            </a:xfrm>
            <a:prstGeom prst="rect">
              <a:avLst/>
            </a:prstGeom>
            <a:noFill/>
            <a:ln w="9525" algn="ctr">
              <a:noFill/>
              <a:miter lim="800000"/>
              <a:headEnd/>
              <a:tailEnd/>
            </a:ln>
          </p:spPr>
          <p:txBody>
            <a:bodyPr wrap="square" lIns="0" tIns="0" rIns="0" bIns="0" anchor="ctr" anchorCtr="0">
              <a:noAutofit/>
            </a:bodyPr>
            <a:lstStyle/>
            <a:p>
              <a:pPr algn="ctr" defTabSz="1018824"/>
              <a:r>
                <a:rPr lang="en-GB" sz="1600" b="1" kern="0" dirty="0">
                  <a:solidFill>
                    <a:schemeClr val="bg1"/>
                  </a:solidFill>
                  <a:latin typeface="Georgia"/>
                </a:rPr>
                <a:t>Accordo</a:t>
              </a:r>
            </a:p>
            <a:p>
              <a:pPr algn="ctr" defTabSz="1018824"/>
              <a:r>
                <a:rPr lang="en-GB" sz="1600" b="1" kern="0" dirty="0">
                  <a:solidFill>
                    <a:schemeClr val="bg1"/>
                  </a:solidFill>
                  <a:latin typeface="Georgia"/>
                </a:rPr>
                <a:t>Analytics</a:t>
              </a:r>
            </a:p>
          </p:txBody>
        </p:sp>
      </p:grpSp>
      <p:cxnSp>
        <p:nvCxnSpPr>
          <p:cNvPr id="229" name="Straight Connector 228"/>
          <p:cNvCxnSpPr>
            <a:cxnSpLocks/>
          </p:cNvCxnSpPr>
          <p:nvPr/>
        </p:nvCxnSpPr>
        <p:spPr>
          <a:xfrm>
            <a:off x="3821356" y="912735"/>
            <a:ext cx="10069322" cy="0"/>
          </a:xfrm>
          <a:prstGeom prst="line">
            <a:avLst/>
          </a:prstGeom>
          <a:ln>
            <a:solidFill>
              <a:srgbClr val="66FFFF"/>
            </a:solidFill>
            <a:prstDash val="sysDash"/>
          </a:ln>
        </p:spPr>
        <p:style>
          <a:lnRef idx="1">
            <a:schemeClr val="accent1"/>
          </a:lnRef>
          <a:fillRef idx="0">
            <a:schemeClr val="accent1"/>
          </a:fillRef>
          <a:effectRef idx="0">
            <a:schemeClr val="accent1"/>
          </a:effectRef>
          <a:fontRef idx="minor">
            <a:schemeClr val="tx1"/>
          </a:fontRef>
        </p:style>
      </p:cxnSp>
      <p:sp>
        <p:nvSpPr>
          <p:cNvPr id="227" name="object 91"/>
          <p:cNvSpPr txBox="1"/>
          <p:nvPr/>
        </p:nvSpPr>
        <p:spPr>
          <a:xfrm>
            <a:off x="3821356" y="619374"/>
            <a:ext cx="6465191" cy="246221"/>
          </a:xfrm>
          <a:prstGeom prst="rect">
            <a:avLst/>
          </a:prstGeom>
        </p:spPr>
        <p:txBody>
          <a:bodyPr vert="horz" wrap="square" lIns="0" tIns="0" rIns="0" bIns="0" rtlCol="0">
            <a:spAutoFit/>
          </a:bodyPr>
          <a:lstStyle/>
          <a:p>
            <a:pPr marL="12700">
              <a:spcBef>
                <a:spcPts val="615"/>
              </a:spcBef>
            </a:pPr>
            <a:r>
              <a:rPr lang="en-US" sz="1600" b="1" i="1" dirty="0">
                <a:solidFill>
                  <a:srgbClr val="66FFFF"/>
                </a:solidFill>
                <a:latin typeface="+mj-lt"/>
                <a:cs typeface="Bookman Old Style"/>
              </a:rPr>
              <a:t>Practice Areas</a:t>
            </a:r>
            <a:endParaRPr sz="1600" dirty="0">
              <a:solidFill>
                <a:srgbClr val="66FFFF"/>
              </a:solidFill>
              <a:latin typeface="+mj-lt"/>
              <a:cs typeface="Bookman Old Style"/>
            </a:endParaRPr>
          </a:p>
        </p:txBody>
      </p:sp>
      <p:sp>
        <p:nvSpPr>
          <p:cNvPr id="97" name="Text Box 7">
            <a:extLst>
              <a:ext uri="{FF2B5EF4-FFF2-40B4-BE49-F238E27FC236}">
                <a16:creationId xmlns:a16="http://schemas.microsoft.com/office/drawing/2014/main" id="{3B04E1D4-C9BB-439C-BC1B-218A4224394E}"/>
              </a:ext>
            </a:extLst>
          </p:cNvPr>
          <p:cNvSpPr txBox="1">
            <a:spLocks noChangeArrowheads="1"/>
          </p:cNvSpPr>
          <p:nvPr/>
        </p:nvSpPr>
        <p:spPr bwMode="blackWhite">
          <a:xfrm>
            <a:off x="3821356" y="1039203"/>
            <a:ext cx="10069322" cy="1674515"/>
          </a:xfrm>
          <a:prstGeom prst="rect">
            <a:avLst/>
          </a:prstGeom>
          <a:noFill/>
          <a:ln w="9525" algn="ctr">
            <a:noFill/>
            <a:miter lim="800000"/>
            <a:headEnd/>
            <a:tailEnd/>
          </a:ln>
        </p:spPr>
        <p:txBody>
          <a:bodyPr wrap="square" lIns="0" tIns="0" rIns="0" bIns="0">
            <a:noAutofit/>
          </a:bodyPr>
          <a:lstStyle/>
          <a:p>
            <a:pPr algn="just" defTabSz="1018824">
              <a:spcBef>
                <a:spcPct val="50000"/>
              </a:spcBef>
            </a:pPr>
            <a:r>
              <a:rPr lang="en-US" sz="1400" kern="0" dirty="0">
                <a:solidFill>
                  <a:schemeClr val="bg1"/>
                </a:solidFill>
              </a:rPr>
              <a:t>Financial institutions are facing many challenges in achieving growth and profitability, lowering costs, improving operational efficiencies, driving digital transformation, and ensuring risk and regulatory compliance while simultaneously driving business strategy and priorities.</a:t>
            </a:r>
          </a:p>
          <a:p>
            <a:pPr algn="just" defTabSz="1018824">
              <a:spcBef>
                <a:spcPct val="50000"/>
              </a:spcBef>
            </a:pPr>
            <a:r>
              <a:rPr lang="en-US" sz="1400" kern="0" dirty="0">
                <a:solidFill>
                  <a:schemeClr val="bg1"/>
                </a:solidFill>
              </a:rPr>
              <a:t>Our professionals work with senior leadership across functional areas, applying our expertise and industry knowledge to develop innovative, technology-driven solutions to solve our clients’ business challenges and help them grow and achieve financial results. This unique hybrid of experience and knowledge allows us to quickly assess our clients’ business needs and challenges and implement a tailored advisory services engagement with minimal ramp-up time.</a:t>
            </a:r>
          </a:p>
          <a:p>
            <a:pPr algn="just" defTabSz="1018824">
              <a:spcBef>
                <a:spcPct val="50000"/>
              </a:spcBef>
            </a:pPr>
            <a:endParaRPr lang="en-GB" sz="1400" kern="0" dirty="0">
              <a:solidFill>
                <a:schemeClr val="bg1"/>
              </a:solidFill>
            </a:endParaRPr>
          </a:p>
        </p:txBody>
      </p:sp>
      <p:sp>
        <p:nvSpPr>
          <p:cNvPr id="7" name="Rectangle 6">
            <a:extLst>
              <a:ext uri="{FF2B5EF4-FFF2-40B4-BE49-F238E27FC236}">
                <a16:creationId xmlns:a16="http://schemas.microsoft.com/office/drawing/2014/main" id="{C1FEAC35-5EAC-46CD-A1AE-F4E48CD71ED3}"/>
              </a:ext>
            </a:extLst>
          </p:cNvPr>
          <p:cNvSpPr/>
          <p:nvPr/>
        </p:nvSpPr>
        <p:spPr bwMode="ltGray">
          <a:xfrm>
            <a:off x="3821356" y="8313594"/>
            <a:ext cx="10037797" cy="1194179"/>
          </a:xfrm>
          <a:prstGeom prst="rect">
            <a:avLst/>
          </a:prstGeom>
          <a:solidFill>
            <a:schemeClr val="tx1"/>
          </a:solidFill>
          <a:ln w="3175">
            <a:solidFill>
              <a:srgbClr val="00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dirty="0">
                <a:solidFill>
                  <a:schemeClr val="bg1"/>
                </a:solidFill>
              </a:rPr>
              <a:t>Accordo Analytics is an industry-leading platform that combines data science and artificial intelligence techniques to transform data into business, compliance and operational insight. Our analytics framework provides advanced modeling, data mining and information discovery services that harness data to monitor and prioritize threats, deliver operational excellence, build new products and services, comply with regulations, and meet regulatory reporting requirements. Accordo analytics framework spans across all our practices and the insights that we gain are applied to deliver real business outcomes.</a:t>
            </a:r>
          </a:p>
        </p:txBody>
      </p:sp>
    </p:spTree>
    <p:extLst>
      <p:ext uri="{BB962C8B-B14F-4D97-AF65-F5344CB8AC3E}">
        <p14:creationId xmlns:p14="http://schemas.microsoft.com/office/powerpoint/2010/main" val="39753724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Red">
  <a:themeElements>
    <a:clrScheme name="PwC Red">
      <a:dk1>
        <a:srgbClr val="000000"/>
      </a:dk1>
      <a:lt1>
        <a:srgbClr val="FFFFFF"/>
      </a:lt1>
      <a:dk2>
        <a:srgbClr val="E0301E"/>
      </a:dk2>
      <a:lt2>
        <a:srgbClr val="FFFFFF"/>
      </a:lt2>
      <a:accent1>
        <a:srgbClr val="E0301E"/>
      </a:accent1>
      <a:accent2>
        <a:srgbClr val="A32020"/>
      </a:accent2>
      <a:accent3>
        <a:srgbClr val="DB536A"/>
      </a:accent3>
      <a:accent4>
        <a:srgbClr val="602320"/>
      </a:accent4>
      <a:accent5>
        <a:srgbClr val="FFB600"/>
      </a:accent5>
      <a:accent6>
        <a:srgbClr val="DC6900"/>
      </a:accent6>
      <a:hlink>
        <a:srgbClr val="E0301E"/>
      </a:hlink>
      <a:folHlink>
        <a:srgbClr val="E0301E"/>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 Red</Template>
  <TotalTime>13355</TotalTime>
  <Words>472</Words>
  <Application>Microsoft Office PowerPoint</Application>
  <PresentationFormat>Custom</PresentationFormat>
  <Paragraphs>21</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Bookman Old Style</vt:lpstr>
      <vt:lpstr>Calibri</vt:lpstr>
      <vt:lpstr>Georgia</vt:lpstr>
      <vt:lpstr>PwC Red</vt:lpstr>
      <vt:lpstr>think-cell Slide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Sayam K S</dc:creator>
  <cp:lastModifiedBy>Ava Ring</cp:lastModifiedBy>
  <cp:revision>158</cp:revision>
  <cp:lastPrinted>2016-08-18T18:32:25Z</cp:lastPrinted>
  <dcterms:created xsi:type="dcterms:W3CDTF">2016-05-05T19:23:50Z</dcterms:created>
  <dcterms:modified xsi:type="dcterms:W3CDTF">2018-01-12T19:18:10Z</dcterms:modified>
</cp:coreProperties>
</file>